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1"/>
    <p:sldMasterId id="2147483648" r:id="rId2"/>
    <p:sldMasterId id="2147483654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2335" marR="42335" indent="0" algn="l" defTabSz="9525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1pPr>
    <a:lvl2pPr marL="42335" marR="42335" indent="342900" algn="l" defTabSz="9525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2pPr>
    <a:lvl3pPr marL="42335" marR="42335" indent="685800" algn="l" defTabSz="9525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3pPr>
    <a:lvl4pPr marL="42335" marR="42335" indent="1028700" algn="l" defTabSz="9525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4pPr>
    <a:lvl5pPr marL="42335" marR="42335" indent="1371600" algn="l" defTabSz="9525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5pPr>
    <a:lvl6pPr marL="42335" marR="42335" indent="1714500" algn="l" defTabSz="9525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6pPr>
    <a:lvl7pPr marL="42335" marR="42335" indent="2057400" algn="l" defTabSz="9525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7pPr>
    <a:lvl8pPr marL="42335" marR="42335" indent="2400300" algn="l" defTabSz="9525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8pPr>
    <a:lvl9pPr marL="42335" marR="42335" indent="2743200" algn="l" defTabSz="9525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ff">
        <a:fontRef idx="minor">
          <a:srgbClr val="1B8CC1"/>
        </a:fontRef>
        <a:srgbClr val="1B8CC1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n" i="off">
        <a:fontRef idx="minor">
          <a:srgbClr val="1B8CC1"/>
        </a:fontRef>
        <a:srgbClr val="1B8CC1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Ref idx="minor">
          <a:srgbClr val="1B8CC1"/>
        </a:fontRef>
        <a:srgbClr val="1B8CC1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Ref idx="minor">
          <a:srgbClr val="1B8CC1"/>
        </a:fontRef>
        <a:srgbClr val="1B8CC1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7"/>
    <p:restoredTop sz="94674"/>
  </p:normalViewPr>
  <p:slideViewPr>
    <p:cSldViewPr snapToGrid="0">
      <p:cViewPr varScale="1">
        <p:scale>
          <a:sx n="87" d="100"/>
          <a:sy n="87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F187-6315-4380-83C8-6A7059E5513A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D8158-8989-40BB-999B-AC1AC2909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366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ÉGION 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"/>
          <p:cNvSpPr/>
          <p:nvPr/>
        </p:nvSpPr>
        <p:spPr>
          <a:xfrm>
            <a:off x="0" y="1457976"/>
            <a:ext cx="13016346" cy="8340994"/>
          </a:xfrm>
          <a:prstGeom prst="rect">
            <a:avLst/>
          </a:prstGeom>
          <a:solidFill>
            <a:srgbClr val="1B8CC1"/>
          </a:solidFill>
          <a:ln w="3175">
            <a:solidFill>
              <a:srgbClr val="000000"/>
            </a:solidFill>
          </a:ln>
        </p:spPr>
        <p:txBody>
          <a:bodyPr lIns="52918" tIns="52918" rIns="52918" bIns="52918" anchor="ctr"/>
          <a:lstStyle/>
          <a:p>
            <a:pPr>
              <a:defRPr>
                <a:solidFill>
                  <a:srgbClr val="0C5A7D"/>
                </a:solidFill>
              </a:defRPr>
            </a:pPr>
            <a:endParaRPr/>
          </a:p>
        </p:txBody>
      </p:sp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353487" y="1467099"/>
            <a:ext cx="12297826" cy="8322749"/>
          </a:xfrm>
          <a:prstGeom prst="rect">
            <a:avLst/>
          </a:prstGeom>
          <a:noFill/>
        </p:spPr>
        <p:txBody>
          <a:bodyPr/>
          <a:lstStyle>
            <a:lvl1pPr>
              <a:defRPr sz="4200" b="1"/>
            </a:lvl1pPr>
          </a:lstStyle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pic>
        <p:nvPicPr>
          <p:cNvPr id="3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53333" y="543026"/>
            <a:ext cx="680599" cy="391767"/>
          </a:xfrm>
          <a:prstGeom prst="rect">
            <a:avLst/>
          </a:prstGeom>
        </p:spPr>
      </p:pic>
      <p:pic>
        <p:nvPicPr>
          <p:cNvPr id="3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500" y="38100"/>
            <a:ext cx="2186725" cy="1400722"/>
          </a:xfrm>
          <a:prstGeom prst="rect">
            <a:avLst/>
          </a:prstGeom>
        </p:spPr>
      </p:pic>
      <p:sp>
        <p:nvSpPr>
          <p:cNvPr id="3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61415" y="9264101"/>
            <a:ext cx="481972" cy="353091"/>
          </a:xfrm>
          <a:prstGeom prst="rect">
            <a:avLst/>
          </a:prstGeom>
        </p:spPr>
        <p:txBody>
          <a:bodyPr lIns="52918" tIns="52918" rIns="52918" bIns="52918" anchor="t"/>
          <a:lstStyle>
            <a:lvl1pPr>
              <a:defRPr sz="1600" b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Marianne" panose="02000000000000000000" pitchFamily="2" charset="0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ÉGION P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"/>
          <p:cNvSpPr/>
          <p:nvPr/>
        </p:nvSpPr>
        <p:spPr>
          <a:xfrm>
            <a:off x="-5773" y="2107956"/>
            <a:ext cx="13017501" cy="7925675"/>
          </a:xfrm>
          <a:prstGeom prst="rect">
            <a:avLst/>
          </a:prstGeom>
          <a:solidFill>
            <a:srgbClr val="EFEFEF"/>
          </a:solidFill>
          <a:ln w="12700">
            <a:miter lim="400000"/>
          </a:ln>
        </p:spPr>
        <p:txBody>
          <a:bodyPr lIns="52918" tIns="52918" rIns="52918" bIns="52918" anchor="ctr"/>
          <a:lstStyle/>
          <a:p>
            <a:pPr>
              <a:defRPr>
                <a:solidFill>
                  <a:srgbClr val="D6D5D5"/>
                </a:solidFill>
              </a:defRPr>
            </a:pPr>
            <a:endParaRPr/>
          </a:p>
        </p:txBody>
      </p:sp>
      <p:sp>
        <p:nvSpPr>
          <p:cNvPr id="49" name="Texte niveau 1…"/>
          <p:cNvSpPr txBox="1">
            <a:spLocks noGrp="1"/>
          </p:cNvSpPr>
          <p:nvPr>
            <p:ph type="body" idx="1"/>
          </p:nvPr>
        </p:nvSpPr>
        <p:spPr>
          <a:xfrm>
            <a:off x="309119" y="2916552"/>
            <a:ext cx="12284962" cy="6207551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297473" y="9188015"/>
            <a:ext cx="252252" cy="29527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 dirty="0"/>
          </a:p>
        </p:txBody>
      </p:sp>
      <p:sp>
        <p:nvSpPr>
          <p:cNvPr id="51" name="Ligne"/>
          <p:cNvSpPr/>
          <p:nvPr/>
        </p:nvSpPr>
        <p:spPr>
          <a:xfrm>
            <a:off x="1543792" y="9162014"/>
            <a:ext cx="1655" cy="334051"/>
          </a:xfrm>
          <a:prstGeom prst="line">
            <a:avLst/>
          </a:prstGeom>
          <a:ln w="3175">
            <a:solidFill>
              <a:srgbClr val="737373"/>
            </a:solidFill>
            <a:miter lim="400000"/>
          </a:ln>
        </p:spPr>
        <p:txBody>
          <a:bodyPr lIns="0" tIns="0" rIns="0" bIns="0"/>
          <a:lstStyle/>
          <a:p>
            <a:pPr marL="0" marR="0" defTabSz="476269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DATE"/>
          <p:cNvSpPr txBox="1"/>
          <p:nvPr/>
        </p:nvSpPr>
        <p:spPr>
          <a:xfrm>
            <a:off x="345826" y="9174785"/>
            <a:ext cx="1249917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t>DATE</a:t>
            </a:r>
          </a:p>
        </p:txBody>
      </p:sp>
      <p:sp>
        <p:nvSpPr>
          <p:cNvPr id="53" name="PROJET ESTEREL | ADOPTION"/>
          <p:cNvSpPr txBox="1"/>
          <p:nvPr/>
        </p:nvSpPr>
        <p:spPr>
          <a:xfrm>
            <a:off x="1645374" y="9174785"/>
            <a:ext cx="8594964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t>PROJET ESTEREL | ADOPTION</a:t>
            </a:r>
          </a:p>
        </p:txBody>
      </p:sp>
      <p:sp>
        <p:nvSpPr>
          <p:cNvPr id="54" name="Texte du titre"/>
          <p:cNvSpPr txBox="1">
            <a:spLocks noGrp="1"/>
          </p:cNvSpPr>
          <p:nvPr>
            <p:ph type="title"/>
          </p:nvPr>
        </p:nvSpPr>
        <p:spPr>
          <a:xfrm>
            <a:off x="427" y="1456423"/>
            <a:ext cx="13029346" cy="1016001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pic>
        <p:nvPicPr>
          <p:cNvPr id="5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153333" y="543026"/>
            <a:ext cx="680599" cy="391767"/>
          </a:xfrm>
          <a:prstGeom prst="rect">
            <a:avLst/>
          </a:prstGeom>
        </p:spPr>
      </p:pic>
      <p:pic>
        <p:nvPicPr>
          <p:cNvPr id="56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500" y="38100"/>
            <a:ext cx="2186725" cy="1400722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IX MARSEILLE 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"/>
          <p:cNvSpPr/>
          <p:nvPr/>
        </p:nvSpPr>
        <p:spPr>
          <a:xfrm>
            <a:off x="0" y="1457976"/>
            <a:ext cx="13016346" cy="8340994"/>
          </a:xfrm>
          <a:prstGeom prst="rect">
            <a:avLst/>
          </a:prstGeom>
          <a:solidFill>
            <a:srgbClr val="1B8CC1"/>
          </a:solidFill>
          <a:ln w="3175">
            <a:solidFill>
              <a:srgbClr val="000000"/>
            </a:solidFill>
          </a:ln>
        </p:spPr>
        <p:txBody>
          <a:bodyPr lIns="52918" tIns="52918" rIns="52918" bIns="52918" anchor="ctr"/>
          <a:lstStyle/>
          <a:p>
            <a:pPr>
              <a:defRPr>
                <a:solidFill>
                  <a:srgbClr val="0C5A7D"/>
                </a:solidFill>
              </a:defRPr>
            </a:pPr>
            <a:endParaRPr/>
          </a:p>
        </p:txBody>
      </p:sp>
      <p:sp>
        <p:nvSpPr>
          <p:cNvPr id="18" name="Texte du titre"/>
          <p:cNvSpPr txBox="1">
            <a:spLocks noGrp="1"/>
          </p:cNvSpPr>
          <p:nvPr>
            <p:ph type="title"/>
          </p:nvPr>
        </p:nvSpPr>
        <p:spPr>
          <a:xfrm>
            <a:off x="353487" y="1521811"/>
            <a:ext cx="12297826" cy="8213324"/>
          </a:xfrm>
          <a:prstGeom prst="rect">
            <a:avLst/>
          </a:prstGeom>
          <a:noFill/>
        </p:spPr>
        <p:txBody>
          <a:bodyPr/>
          <a:lstStyle>
            <a:lvl1pPr>
              <a:defRPr sz="4200" b="1"/>
            </a:lvl1pPr>
          </a:lstStyle>
          <a:p>
            <a:r>
              <a:t>Texte du titre</a:t>
            </a:r>
          </a:p>
        </p:txBody>
      </p:sp>
      <p:pic>
        <p:nvPicPr>
          <p:cNvPr id="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53333" y="543026"/>
            <a:ext cx="680599" cy="391767"/>
          </a:xfrm>
          <a:prstGeom prst="rect">
            <a:avLst/>
          </a:prstGeom>
        </p:spPr>
      </p:pic>
      <p:pic>
        <p:nvPicPr>
          <p:cNvPr id="2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500" y="38100"/>
            <a:ext cx="2052498" cy="1407834"/>
          </a:xfrm>
          <a:prstGeom prst="rect">
            <a:avLst/>
          </a:prstGeom>
        </p:spPr>
      </p:pic>
      <p:sp>
        <p:nvSpPr>
          <p:cNvPr id="2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61414" y="9264101"/>
            <a:ext cx="481972" cy="353091"/>
          </a:xfrm>
          <a:prstGeom prst="rect">
            <a:avLst/>
          </a:prstGeom>
        </p:spPr>
        <p:txBody>
          <a:bodyPr lIns="52918" tIns="52918" rIns="52918" bIns="52918" anchor="t"/>
          <a:lstStyle>
            <a:lvl1pPr>
              <a:defRPr sz="1600" b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Marianne" panose="02000000000000000000" pitchFamily="2" charset="0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IX MARSEILLE P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 dirty="0"/>
          </a:p>
        </p:txBody>
      </p:sp>
      <p:sp>
        <p:nvSpPr>
          <p:cNvPr id="41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NICE 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"/>
          <p:cNvSpPr/>
          <p:nvPr/>
        </p:nvSpPr>
        <p:spPr>
          <a:xfrm>
            <a:off x="0" y="1457976"/>
            <a:ext cx="13016346" cy="8340994"/>
          </a:xfrm>
          <a:prstGeom prst="rect">
            <a:avLst/>
          </a:prstGeom>
          <a:solidFill>
            <a:srgbClr val="1B8CC1"/>
          </a:solidFill>
          <a:ln w="3175">
            <a:solidFill>
              <a:srgbClr val="000000"/>
            </a:solidFill>
          </a:ln>
        </p:spPr>
        <p:txBody>
          <a:bodyPr lIns="52918" tIns="52918" rIns="52918" bIns="52918" anchor="ctr"/>
          <a:lstStyle/>
          <a:p>
            <a:pPr>
              <a:defRPr>
                <a:solidFill>
                  <a:srgbClr val="0C5A7D"/>
                </a:solidFill>
              </a:defRPr>
            </a:pPr>
            <a:endParaRPr/>
          </a:p>
        </p:txBody>
      </p:sp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353487" y="1467099"/>
            <a:ext cx="12297826" cy="8322749"/>
          </a:xfrm>
          <a:prstGeom prst="rect">
            <a:avLst/>
          </a:prstGeom>
          <a:noFill/>
        </p:spPr>
        <p:txBody>
          <a:bodyPr/>
          <a:lstStyle>
            <a:lvl1pPr>
              <a:defRPr sz="4200" b="1"/>
            </a:lvl1pPr>
          </a:lstStyle>
          <a:p>
            <a:r>
              <a:t>Texte du titre</a:t>
            </a:r>
          </a:p>
        </p:txBody>
      </p:sp>
      <p:pic>
        <p:nvPicPr>
          <p:cNvPr id="3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53333" y="543026"/>
            <a:ext cx="680599" cy="391767"/>
          </a:xfrm>
          <a:prstGeom prst="rect">
            <a:avLst/>
          </a:prstGeom>
        </p:spPr>
      </p:pic>
      <p:sp>
        <p:nvSpPr>
          <p:cNvPr id="3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61415" y="9264101"/>
            <a:ext cx="481972" cy="353091"/>
          </a:xfrm>
          <a:prstGeom prst="rect">
            <a:avLst/>
          </a:prstGeom>
        </p:spPr>
        <p:txBody>
          <a:bodyPr lIns="52918" tIns="52918" rIns="52918" bIns="52918" anchor="t"/>
          <a:lstStyle>
            <a:lvl1pPr>
              <a:defRPr sz="1600" b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Marianne" panose="02000000000000000000" pitchFamily="2" charset="0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917CFE4-553E-1444-8766-A225A2BAED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8283" y="166494"/>
            <a:ext cx="1144829" cy="114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60587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NICE P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"/>
          <p:cNvSpPr/>
          <p:nvPr/>
        </p:nvSpPr>
        <p:spPr>
          <a:xfrm>
            <a:off x="-5773" y="2107956"/>
            <a:ext cx="13017501" cy="7925675"/>
          </a:xfrm>
          <a:prstGeom prst="rect">
            <a:avLst/>
          </a:prstGeom>
          <a:solidFill>
            <a:srgbClr val="EFEFEF"/>
          </a:solidFill>
          <a:ln w="12700">
            <a:miter lim="400000"/>
          </a:ln>
        </p:spPr>
        <p:txBody>
          <a:bodyPr lIns="52918" tIns="52918" rIns="52918" bIns="52918" anchor="ctr"/>
          <a:lstStyle/>
          <a:p>
            <a:pPr>
              <a:defRPr>
                <a:solidFill>
                  <a:srgbClr val="D6D5D5"/>
                </a:solidFill>
              </a:defRPr>
            </a:pPr>
            <a:endParaRPr/>
          </a:p>
        </p:txBody>
      </p:sp>
      <p:sp>
        <p:nvSpPr>
          <p:cNvPr id="49" name="Texte niveau 1…"/>
          <p:cNvSpPr txBox="1">
            <a:spLocks noGrp="1"/>
          </p:cNvSpPr>
          <p:nvPr>
            <p:ph type="body" idx="1"/>
          </p:nvPr>
        </p:nvSpPr>
        <p:spPr>
          <a:xfrm>
            <a:off x="309119" y="2916552"/>
            <a:ext cx="12284962" cy="6207551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297473" y="9188015"/>
            <a:ext cx="252252" cy="29527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51" name="Ligne"/>
          <p:cNvSpPr/>
          <p:nvPr/>
        </p:nvSpPr>
        <p:spPr>
          <a:xfrm>
            <a:off x="1543792" y="9162014"/>
            <a:ext cx="1655" cy="334051"/>
          </a:xfrm>
          <a:prstGeom prst="line">
            <a:avLst/>
          </a:prstGeom>
          <a:ln w="3175">
            <a:solidFill>
              <a:srgbClr val="737373"/>
            </a:solidFill>
            <a:miter lim="400000"/>
          </a:ln>
        </p:spPr>
        <p:txBody>
          <a:bodyPr lIns="0" tIns="0" rIns="0" bIns="0"/>
          <a:lstStyle/>
          <a:p>
            <a:pPr marL="0" marR="0" defTabSz="476269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DATE"/>
          <p:cNvSpPr txBox="1"/>
          <p:nvPr/>
        </p:nvSpPr>
        <p:spPr>
          <a:xfrm>
            <a:off x="345826" y="9174785"/>
            <a:ext cx="1249917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t>DATE</a:t>
            </a:r>
          </a:p>
        </p:txBody>
      </p:sp>
      <p:sp>
        <p:nvSpPr>
          <p:cNvPr id="53" name="PROJET ESTEREL | ADOPTION"/>
          <p:cNvSpPr txBox="1"/>
          <p:nvPr/>
        </p:nvSpPr>
        <p:spPr>
          <a:xfrm>
            <a:off x="1645374" y="9174785"/>
            <a:ext cx="8594964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t>PROJET ESTEREL | ADOPTION</a:t>
            </a:r>
          </a:p>
        </p:txBody>
      </p:sp>
      <p:sp>
        <p:nvSpPr>
          <p:cNvPr id="54" name="Texte du titre"/>
          <p:cNvSpPr txBox="1">
            <a:spLocks noGrp="1"/>
          </p:cNvSpPr>
          <p:nvPr>
            <p:ph type="title"/>
          </p:nvPr>
        </p:nvSpPr>
        <p:spPr>
          <a:xfrm>
            <a:off x="427" y="1456423"/>
            <a:ext cx="13029346" cy="1016001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pic>
        <p:nvPicPr>
          <p:cNvPr id="5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153333" y="543026"/>
            <a:ext cx="680599" cy="39176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F442F8F-2CF6-5044-91D2-677BF95BDFD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48283" y="166494"/>
            <a:ext cx="1144829" cy="114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0023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5773" y="2088187"/>
            <a:ext cx="13016346" cy="8051266"/>
          </a:xfrm>
          <a:prstGeom prst="rect">
            <a:avLst/>
          </a:prstGeom>
          <a:solidFill>
            <a:srgbClr val="EFEFEF"/>
          </a:solidFill>
          <a:ln w="12700">
            <a:miter lim="400000"/>
          </a:ln>
        </p:spPr>
        <p:txBody>
          <a:bodyPr lIns="52918" tIns="52918" rIns="52918" bIns="52918" anchor="ctr"/>
          <a:lstStyle/>
          <a:p>
            <a:pPr>
              <a:defRPr>
                <a:solidFill>
                  <a:srgbClr val="D6D5D5"/>
                </a:solidFill>
              </a:defRPr>
            </a:pPr>
            <a:endParaRPr/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312668" y="2924366"/>
            <a:ext cx="12263026" cy="637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689" tIns="39689" rIns="39689" bIns="39689"/>
          <a:lstStyle>
            <a:lvl1pPr>
              <a:buBlip>
                <a:blip r:embed="rId4"/>
              </a:buBlip>
            </a:lvl1pPr>
            <a:lvl2pPr marL="995416" indent="-321879">
              <a:spcBef>
                <a:spcPts val="700"/>
              </a:spcBef>
              <a:buSzPct val="52000"/>
              <a:buBlip>
                <a:blip r:embed="rId5"/>
              </a:buBlip>
              <a:defRPr sz="30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2pPr>
            <a:lvl3pPr marL="1620098" indent="-322674">
              <a:spcBef>
                <a:spcPts val="700"/>
              </a:spcBef>
              <a:buClr>
                <a:srgbClr val="323333"/>
              </a:buClr>
              <a:buSzPct val="80000"/>
              <a:buFont typeface="Arial"/>
              <a:buChar char="•"/>
              <a:defRPr sz="28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3pPr>
            <a:lvl4pPr marL="2244909" indent="-323595">
              <a:spcBef>
                <a:spcPts val="700"/>
              </a:spcBef>
              <a:buClr>
                <a:srgbClr val="323333"/>
              </a:buClr>
              <a:buSzPct val="80000"/>
              <a:buFont typeface="Arial"/>
              <a:buChar char="•"/>
              <a:defRPr sz="26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4pPr>
            <a:lvl5pPr marL="2842822" indent="-297621">
              <a:spcBef>
                <a:spcPts val="700"/>
              </a:spcBef>
              <a:buClr>
                <a:srgbClr val="323333"/>
              </a:buClr>
              <a:buSzPct val="80000"/>
              <a:buFont typeface="Arial"/>
              <a:buChar char="•"/>
              <a:defRPr sz="22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291701" y="9320862"/>
            <a:ext cx="252251" cy="295279"/>
          </a:xfrm>
          <a:prstGeom prst="rect">
            <a:avLst/>
          </a:prstGeom>
          <a:ln w="12700">
            <a:miter lim="400000"/>
          </a:ln>
        </p:spPr>
        <p:txBody>
          <a:bodyPr wrap="none" lIns="39689" tIns="39689" rIns="39689" bIns="39689" anchor="ctr">
            <a:spAutoFit/>
          </a:bodyPr>
          <a:lstStyle>
            <a:lvl1pPr marL="0" marR="0" algn="ctr" defTabSz="608566">
              <a:defRPr sz="1200" b="1">
                <a:solidFill>
                  <a:srgbClr val="5E5E5E"/>
                </a:solidFill>
                <a:uFill>
                  <a:solidFill>
                    <a:srgbClr val="FFFFFF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5" name="Ligne"/>
          <p:cNvSpPr/>
          <p:nvPr/>
        </p:nvSpPr>
        <p:spPr>
          <a:xfrm>
            <a:off x="1538020" y="9294861"/>
            <a:ext cx="1654" cy="334051"/>
          </a:xfrm>
          <a:prstGeom prst="line">
            <a:avLst/>
          </a:prstGeom>
          <a:ln w="3175">
            <a:solidFill>
              <a:srgbClr val="737373"/>
            </a:solidFill>
            <a:miter lim="400000"/>
          </a:ln>
        </p:spPr>
        <p:txBody>
          <a:bodyPr lIns="0" tIns="0" rIns="0" bIns="0"/>
          <a:lstStyle/>
          <a:p>
            <a:pPr marL="0" marR="0" defTabSz="476269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DATE"/>
          <p:cNvSpPr txBox="1"/>
          <p:nvPr/>
        </p:nvSpPr>
        <p:spPr>
          <a:xfrm>
            <a:off x="340053" y="9307632"/>
            <a:ext cx="1249917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t>DATE</a:t>
            </a:r>
          </a:p>
        </p:txBody>
      </p:sp>
      <p:sp>
        <p:nvSpPr>
          <p:cNvPr id="7" name="NOM DE FICHIER"/>
          <p:cNvSpPr txBox="1"/>
          <p:nvPr/>
        </p:nvSpPr>
        <p:spPr>
          <a:xfrm>
            <a:off x="1639601" y="9307632"/>
            <a:ext cx="8594964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t>NOM DE FICHIER</a:t>
            </a:r>
          </a:p>
        </p:txBody>
      </p:sp>
      <p:sp>
        <p:nvSpPr>
          <p:cNvPr id="8" name="Texte du titre"/>
          <p:cNvSpPr txBox="1">
            <a:spLocks noGrp="1"/>
          </p:cNvSpPr>
          <p:nvPr>
            <p:ph type="title"/>
          </p:nvPr>
        </p:nvSpPr>
        <p:spPr>
          <a:xfrm>
            <a:off x="427" y="1463119"/>
            <a:ext cx="13016646" cy="1016001"/>
          </a:xfrm>
          <a:prstGeom prst="rect">
            <a:avLst/>
          </a:prstGeom>
          <a:solidFill>
            <a:srgbClr val="1B8CC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689" tIns="39689" rIns="39689" bIns="39689" anchor="ctr"/>
          <a:lstStyle/>
          <a:p>
            <a:r>
              <a:t>Texte du titre</a:t>
            </a:r>
          </a:p>
        </p:txBody>
      </p:sp>
      <p:pic>
        <p:nvPicPr>
          <p:cNvPr id="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153333" y="543026"/>
            <a:ext cx="680599" cy="391767"/>
          </a:xfrm>
          <a:prstGeom prst="rect">
            <a:avLst/>
          </a:prstGeom>
        </p:spPr>
      </p:pic>
      <p:pic>
        <p:nvPicPr>
          <p:cNvPr id="11" name="Image" descr="Image"/>
          <p:cNvPicPr>
            <a:picLocks noChangeAspect="1"/>
          </p:cNvPicPr>
          <p:nvPr userDrawn="1"/>
        </p:nvPicPr>
        <p:blipFill>
          <a:blip r:embed="rId7">
            <a:extLst/>
          </a:blip>
          <a:stretch>
            <a:fillRect/>
          </a:stretch>
        </p:blipFill>
        <p:spPr>
          <a:xfrm>
            <a:off x="63500" y="38100"/>
            <a:ext cx="2186725" cy="140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5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transition spd="med"/>
  <p:txStyles>
    <p:titleStyle>
      <a:lvl1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1pPr>
      <a:lvl2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2pPr>
      <a:lvl3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3pPr>
      <a:lvl4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4pPr>
      <a:lvl5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5pPr>
      <a:lvl6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6pPr>
      <a:lvl7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7pPr>
      <a:lvl8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8pPr>
      <a:lvl9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9pPr>
    </p:titleStyle>
    <p:bodyStyle>
      <a:lvl1pPr marL="615004" marR="51720" indent="-56535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1pPr>
      <a:lvl2pPr marL="1016875" marR="51720" indent="-343337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2pPr>
      <a:lvl3pPr marL="1666194" marR="51720" indent="-368770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3pPr>
      <a:lvl4pPr marL="2319585" marR="51720" indent="-398272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4pPr>
      <a:lvl5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5pPr>
      <a:lvl6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6pPr>
      <a:lvl7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7pPr>
      <a:lvl8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8pPr>
      <a:lvl9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9pPr>
    </p:bodyStyle>
    <p:otherStyle>
      <a:lvl1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1pPr>
      <a:lvl2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2pPr>
      <a:lvl3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3pPr>
      <a:lvl4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4pPr>
      <a:lvl5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5pPr>
      <a:lvl6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6pPr>
      <a:lvl7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7pPr>
      <a:lvl8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8pPr>
      <a:lvl9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5773" y="2088187"/>
            <a:ext cx="13016346" cy="8051266"/>
          </a:xfrm>
          <a:prstGeom prst="rect">
            <a:avLst/>
          </a:prstGeom>
          <a:solidFill>
            <a:srgbClr val="EFEFEF"/>
          </a:solidFill>
          <a:ln w="12700">
            <a:miter lim="400000"/>
          </a:ln>
        </p:spPr>
        <p:txBody>
          <a:bodyPr lIns="52918" tIns="52918" rIns="52918" bIns="52918" anchor="ctr"/>
          <a:lstStyle/>
          <a:p>
            <a:pPr>
              <a:defRPr>
                <a:solidFill>
                  <a:srgbClr val="D6D5D5"/>
                </a:solidFill>
              </a:defRPr>
            </a:pPr>
            <a:endParaRPr/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312668" y="2924366"/>
            <a:ext cx="12263026" cy="637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689" tIns="39689" rIns="39689" bIns="39689"/>
          <a:lstStyle>
            <a:lvl1pPr>
              <a:buBlip>
                <a:blip r:embed="rId4"/>
              </a:buBlip>
            </a:lvl1pPr>
            <a:lvl2pPr marL="995416" indent="-321879">
              <a:spcBef>
                <a:spcPts val="700"/>
              </a:spcBef>
              <a:buSzPct val="52000"/>
              <a:buBlip>
                <a:blip r:embed="rId5"/>
              </a:buBlip>
              <a:defRPr sz="30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2pPr>
            <a:lvl3pPr marL="1620098" indent="-322674">
              <a:spcBef>
                <a:spcPts val="700"/>
              </a:spcBef>
              <a:buClr>
                <a:srgbClr val="323333"/>
              </a:buClr>
              <a:buSzPct val="80000"/>
              <a:buFont typeface="Arial"/>
              <a:buChar char="•"/>
              <a:defRPr sz="28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3pPr>
            <a:lvl4pPr marL="2244909" indent="-323595">
              <a:spcBef>
                <a:spcPts val="700"/>
              </a:spcBef>
              <a:buClr>
                <a:srgbClr val="323333"/>
              </a:buClr>
              <a:buSzPct val="80000"/>
              <a:buFont typeface="Arial"/>
              <a:buChar char="•"/>
              <a:defRPr sz="26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4pPr>
            <a:lvl5pPr marL="2842822" indent="-297621">
              <a:spcBef>
                <a:spcPts val="700"/>
              </a:spcBef>
              <a:buClr>
                <a:srgbClr val="323333"/>
              </a:buClr>
              <a:buSzPct val="80000"/>
              <a:buFont typeface="Arial"/>
              <a:buChar char="•"/>
              <a:defRPr sz="22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291701" y="9320862"/>
            <a:ext cx="252251" cy="295279"/>
          </a:xfrm>
          <a:prstGeom prst="rect">
            <a:avLst/>
          </a:prstGeom>
          <a:ln w="12700">
            <a:miter lim="400000"/>
          </a:ln>
        </p:spPr>
        <p:txBody>
          <a:bodyPr wrap="none" lIns="39689" tIns="39689" rIns="39689" bIns="39689" anchor="ctr">
            <a:spAutoFit/>
          </a:bodyPr>
          <a:lstStyle>
            <a:lvl1pPr marL="0" marR="0" algn="ctr" defTabSz="608566">
              <a:defRPr sz="1200" b="1">
                <a:solidFill>
                  <a:srgbClr val="5E5E5E"/>
                </a:solidFill>
                <a:uFill>
                  <a:solidFill>
                    <a:srgbClr val="FFFFFF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5" name="Ligne"/>
          <p:cNvSpPr/>
          <p:nvPr/>
        </p:nvSpPr>
        <p:spPr>
          <a:xfrm>
            <a:off x="1538020" y="9294861"/>
            <a:ext cx="1654" cy="334051"/>
          </a:xfrm>
          <a:prstGeom prst="line">
            <a:avLst/>
          </a:prstGeom>
          <a:ln w="3175">
            <a:solidFill>
              <a:srgbClr val="737373"/>
            </a:solidFill>
            <a:miter lim="400000"/>
          </a:ln>
        </p:spPr>
        <p:txBody>
          <a:bodyPr lIns="0" tIns="0" rIns="0" bIns="0"/>
          <a:lstStyle/>
          <a:p>
            <a:pPr marL="0" marR="0" defTabSz="476269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DATE"/>
          <p:cNvSpPr txBox="1"/>
          <p:nvPr/>
        </p:nvSpPr>
        <p:spPr>
          <a:xfrm>
            <a:off x="340053" y="9307632"/>
            <a:ext cx="1249917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t>DATE</a:t>
            </a:r>
          </a:p>
        </p:txBody>
      </p:sp>
      <p:sp>
        <p:nvSpPr>
          <p:cNvPr id="7" name="NOM DE FICHIER"/>
          <p:cNvSpPr txBox="1"/>
          <p:nvPr/>
        </p:nvSpPr>
        <p:spPr>
          <a:xfrm>
            <a:off x="1639601" y="9307632"/>
            <a:ext cx="8594964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rPr dirty="0"/>
              <a:t>NOM DE FICHIER</a:t>
            </a:r>
          </a:p>
        </p:txBody>
      </p:sp>
      <p:sp>
        <p:nvSpPr>
          <p:cNvPr id="8" name="Texte du titre"/>
          <p:cNvSpPr txBox="1">
            <a:spLocks noGrp="1"/>
          </p:cNvSpPr>
          <p:nvPr>
            <p:ph type="title"/>
          </p:nvPr>
        </p:nvSpPr>
        <p:spPr>
          <a:xfrm>
            <a:off x="427" y="1463119"/>
            <a:ext cx="13016646" cy="1016001"/>
          </a:xfrm>
          <a:prstGeom prst="rect">
            <a:avLst/>
          </a:prstGeom>
          <a:solidFill>
            <a:srgbClr val="1B8CC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689" tIns="39689" rIns="39689" bIns="39689" anchor="ctr"/>
          <a:lstStyle/>
          <a:p>
            <a:r>
              <a:t>Texte du titre</a:t>
            </a:r>
          </a:p>
        </p:txBody>
      </p:sp>
      <p:pic>
        <p:nvPicPr>
          <p:cNvPr id="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153333" y="543026"/>
            <a:ext cx="680599" cy="391767"/>
          </a:xfrm>
          <a:prstGeom prst="rect">
            <a:avLst/>
          </a:prstGeom>
        </p:spPr>
      </p:pic>
      <p:pic>
        <p:nvPicPr>
          <p:cNvPr id="10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3500" y="51955"/>
            <a:ext cx="2052498" cy="14078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1pPr>
      <a:lvl2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2pPr>
      <a:lvl3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3pPr>
      <a:lvl4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4pPr>
      <a:lvl5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5pPr>
      <a:lvl6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6pPr>
      <a:lvl7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7pPr>
      <a:lvl8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8pPr>
      <a:lvl9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9pPr>
    </p:titleStyle>
    <p:bodyStyle>
      <a:lvl1pPr marL="615004" marR="51720" indent="-56535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1pPr>
      <a:lvl2pPr marL="1016875" marR="51720" indent="-343337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2pPr>
      <a:lvl3pPr marL="1666194" marR="51720" indent="-368770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3pPr>
      <a:lvl4pPr marL="2319585" marR="51720" indent="-398272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4pPr>
      <a:lvl5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5pPr>
      <a:lvl6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6pPr>
      <a:lvl7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7pPr>
      <a:lvl8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8pPr>
      <a:lvl9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9pPr>
    </p:bodyStyle>
    <p:otherStyle>
      <a:lvl1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1pPr>
      <a:lvl2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2pPr>
      <a:lvl3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3pPr>
      <a:lvl4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4pPr>
      <a:lvl5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5pPr>
      <a:lvl6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6pPr>
      <a:lvl7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7pPr>
      <a:lvl8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8pPr>
      <a:lvl9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5773" y="2088187"/>
            <a:ext cx="13016346" cy="8051266"/>
          </a:xfrm>
          <a:prstGeom prst="rect">
            <a:avLst/>
          </a:prstGeom>
          <a:solidFill>
            <a:srgbClr val="EFEFEF"/>
          </a:solidFill>
          <a:ln w="12700">
            <a:miter lim="400000"/>
          </a:ln>
        </p:spPr>
        <p:txBody>
          <a:bodyPr lIns="52918" tIns="52918" rIns="52918" bIns="52918" anchor="ctr"/>
          <a:lstStyle/>
          <a:p>
            <a:pPr>
              <a:defRPr>
                <a:solidFill>
                  <a:srgbClr val="D6D5D5"/>
                </a:solidFill>
              </a:defRPr>
            </a:pPr>
            <a:endParaRPr/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312668" y="2924366"/>
            <a:ext cx="12263026" cy="637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689" tIns="39689" rIns="39689" bIns="39689"/>
          <a:lstStyle>
            <a:lvl1pPr>
              <a:buBlip>
                <a:blip r:embed="rId4"/>
              </a:buBlip>
            </a:lvl1pPr>
            <a:lvl2pPr marL="995416" indent="-321879">
              <a:spcBef>
                <a:spcPts val="700"/>
              </a:spcBef>
              <a:buSzPct val="52000"/>
              <a:buBlip>
                <a:blip r:embed="rId5"/>
              </a:buBlip>
              <a:defRPr sz="30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2pPr>
            <a:lvl3pPr marL="1620098" indent="-322674">
              <a:spcBef>
                <a:spcPts val="700"/>
              </a:spcBef>
              <a:buClr>
                <a:srgbClr val="323333"/>
              </a:buClr>
              <a:buSzPct val="80000"/>
              <a:buFont typeface="Arial"/>
              <a:buChar char="•"/>
              <a:defRPr sz="28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3pPr>
            <a:lvl4pPr marL="2244909" indent="-323595">
              <a:spcBef>
                <a:spcPts val="700"/>
              </a:spcBef>
              <a:buClr>
                <a:srgbClr val="323333"/>
              </a:buClr>
              <a:buSzPct val="80000"/>
              <a:buFont typeface="Arial"/>
              <a:buChar char="•"/>
              <a:defRPr sz="26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4pPr>
            <a:lvl5pPr marL="2842822" indent="-297621">
              <a:spcBef>
                <a:spcPts val="700"/>
              </a:spcBef>
              <a:buClr>
                <a:srgbClr val="323333"/>
              </a:buClr>
              <a:buSzPct val="80000"/>
              <a:buFont typeface="Arial"/>
              <a:buChar char="•"/>
              <a:defRPr sz="2200" b="0">
                <a:solidFill>
                  <a:srgbClr val="323333"/>
                </a:solidFill>
                <a:uFill>
                  <a:solidFill>
                    <a:srgbClr val="323333"/>
                  </a:solidFill>
                </a:u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291701" y="9320862"/>
            <a:ext cx="252251" cy="295279"/>
          </a:xfrm>
          <a:prstGeom prst="rect">
            <a:avLst/>
          </a:prstGeom>
          <a:ln w="12700">
            <a:miter lim="400000"/>
          </a:ln>
        </p:spPr>
        <p:txBody>
          <a:bodyPr wrap="none" lIns="39689" tIns="39689" rIns="39689" bIns="39689" anchor="ctr">
            <a:spAutoFit/>
          </a:bodyPr>
          <a:lstStyle>
            <a:lvl1pPr marL="0" marR="0" algn="ctr" defTabSz="608566">
              <a:defRPr sz="1200" b="1">
                <a:solidFill>
                  <a:srgbClr val="5E5E5E"/>
                </a:solidFill>
                <a:uFill>
                  <a:solidFill>
                    <a:srgbClr val="FFFFFF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fld id="{86CB4B4D-7CA3-9044-876B-883B54F8677D}" type="slidenum">
              <a:t>‹N°›</a:t>
            </a:fld>
            <a:endParaRPr dirty="0"/>
          </a:p>
        </p:txBody>
      </p:sp>
      <p:sp>
        <p:nvSpPr>
          <p:cNvPr id="5" name="Ligne"/>
          <p:cNvSpPr/>
          <p:nvPr/>
        </p:nvSpPr>
        <p:spPr>
          <a:xfrm>
            <a:off x="1538020" y="9294861"/>
            <a:ext cx="1654" cy="334051"/>
          </a:xfrm>
          <a:prstGeom prst="line">
            <a:avLst/>
          </a:prstGeom>
          <a:ln w="3175">
            <a:solidFill>
              <a:srgbClr val="737373"/>
            </a:solidFill>
            <a:miter lim="400000"/>
          </a:ln>
        </p:spPr>
        <p:txBody>
          <a:bodyPr lIns="0" tIns="0" rIns="0" bIns="0"/>
          <a:lstStyle/>
          <a:p>
            <a:pPr marL="0" marR="0" defTabSz="476269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DATE"/>
          <p:cNvSpPr txBox="1"/>
          <p:nvPr/>
        </p:nvSpPr>
        <p:spPr>
          <a:xfrm>
            <a:off x="340053" y="9307632"/>
            <a:ext cx="1249917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t>DATE</a:t>
            </a:r>
          </a:p>
        </p:txBody>
      </p:sp>
      <p:sp>
        <p:nvSpPr>
          <p:cNvPr id="7" name="NOM DE FICHIER"/>
          <p:cNvSpPr txBox="1"/>
          <p:nvPr/>
        </p:nvSpPr>
        <p:spPr>
          <a:xfrm>
            <a:off x="1639601" y="9307632"/>
            <a:ext cx="8594964" cy="32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918" tIns="52918" rIns="52918" bIns="52918" anchor="ctr">
            <a:spAutoFit/>
          </a:bodyPr>
          <a:lstStyle>
            <a:lvl1pPr marL="0" marR="0">
              <a:buClr>
                <a:srgbClr val="9B9B9B"/>
              </a:buClr>
              <a:buFont typeface="Calibri"/>
              <a:defRPr sz="1200">
                <a:solidFill>
                  <a:srgbClr val="929292"/>
                </a:solidFill>
                <a:uFill>
                  <a:solidFill>
                    <a:srgbClr val="9B9B9B"/>
                  </a:solidFill>
                </a:u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r>
              <a:t>NOM DE FICHIER</a:t>
            </a:r>
          </a:p>
        </p:txBody>
      </p:sp>
      <p:sp>
        <p:nvSpPr>
          <p:cNvPr id="8" name="Texte du titre"/>
          <p:cNvSpPr txBox="1">
            <a:spLocks noGrp="1"/>
          </p:cNvSpPr>
          <p:nvPr>
            <p:ph type="title"/>
          </p:nvPr>
        </p:nvSpPr>
        <p:spPr>
          <a:xfrm>
            <a:off x="427" y="1463119"/>
            <a:ext cx="13016646" cy="1016001"/>
          </a:xfrm>
          <a:prstGeom prst="rect">
            <a:avLst/>
          </a:prstGeom>
          <a:solidFill>
            <a:srgbClr val="1B8CC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689" tIns="39689" rIns="39689" bIns="39689" anchor="ctr"/>
          <a:lstStyle/>
          <a:p>
            <a:r>
              <a:t>Texte du titre</a:t>
            </a:r>
          </a:p>
        </p:txBody>
      </p:sp>
      <p:pic>
        <p:nvPicPr>
          <p:cNvPr id="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153333" y="543026"/>
            <a:ext cx="680599" cy="39176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971F919-A911-D04A-94C2-51618FC50C8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48283" y="166494"/>
            <a:ext cx="1144829" cy="114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8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ransition spd="med"/>
  <p:txStyles>
    <p:titleStyle>
      <a:lvl1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1pPr>
      <a:lvl2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2pPr>
      <a:lvl3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3pPr>
      <a:lvl4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4pPr>
      <a:lvl5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5pPr>
      <a:lvl6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6pPr>
      <a:lvl7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7pPr>
      <a:lvl8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8pPr>
      <a:lvl9pPr marL="0" marR="0" indent="920" algn="ctr" defTabSz="1299818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FFFFFF"/>
          </a:solidFill>
          <a:uFill>
            <a:solidFill>
              <a:srgbClr val="000000"/>
            </a:solidFill>
          </a:uFill>
          <a:latin typeface="Marianne"/>
          <a:ea typeface="Marianne"/>
          <a:cs typeface="Marianne"/>
          <a:sym typeface="Marianne"/>
        </a:defRPr>
      </a:lvl9pPr>
    </p:titleStyle>
    <p:bodyStyle>
      <a:lvl1pPr marL="615004" marR="51720" indent="-56535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1pPr>
      <a:lvl2pPr marL="1016875" marR="51720" indent="-343337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2pPr>
      <a:lvl3pPr marL="1666194" marR="51720" indent="-368770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3pPr>
      <a:lvl4pPr marL="2319585" marR="51720" indent="-398272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4pPr>
      <a:lvl5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5pPr>
      <a:lvl6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6pPr>
      <a:lvl7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7pPr>
      <a:lvl8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8pPr>
      <a:lvl9pPr marL="2978105" marR="51720" indent="-432904" algn="l" defTabSz="1299818" latinLnBrk="0">
        <a:lnSpc>
          <a:spcPct val="90000"/>
        </a:lnSpc>
        <a:spcBef>
          <a:spcPts val="1400"/>
        </a:spcBef>
        <a:spcAft>
          <a:spcPts val="0"/>
        </a:spcAft>
        <a:buClrTx/>
        <a:buSzPct val="65000"/>
        <a:buFontTx/>
        <a:buBlip>
          <a:blip r:embed="rId4"/>
        </a:buBlip>
        <a:tabLst/>
        <a:defRPr sz="3200" b="1" i="0" u="none" strike="noStrike" cap="none" spc="0" baseline="0">
          <a:solidFill>
            <a:srgbClr val="1B8CC1"/>
          </a:solidFill>
          <a:uFill>
            <a:solidFill>
              <a:srgbClr val="1B8CC1"/>
            </a:solidFill>
          </a:uFill>
          <a:latin typeface="Marianne"/>
          <a:ea typeface="Marianne"/>
          <a:cs typeface="Marianne"/>
          <a:sym typeface="Marianne"/>
        </a:defRPr>
      </a:lvl9pPr>
    </p:bodyStyle>
    <p:otherStyle>
      <a:lvl1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1pPr>
      <a:lvl2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2pPr>
      <a:lvl3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3pPr>
      <a:lvl4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4pPr>
      <a:lvl5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5pPr>
      <a:lvl6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6pPr>
      <a:lvl7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7pPr>
      <a:lvl8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8pPr>
      <a:lvl9pPr marL="0" marR="0" indent="0" algn="ctr" defTabSz="6085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Mariann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"/>
          <p:cNvSpPr/>
          <p:nvPr/>
        </p:nvSpPr>
        <p:spPr>
          <a:xfrm>
            <a:off x="0" y="1457976"/>
            <a:ext cx="13016346" cy="8340994"/>
          </a:xfrm>
          <a:prstGeom prst="rect">
            <a:avLst/>
          </a:prstGeom>
          <a:solidFill>
            <a:srgbClr val="1B8CC1"/>
          </a:solidFill>
          <a:ln w="3175">
            <a:solidFill>
              <a:srgbClr val="000000"/>
            </a:solidFill>
          </a:ln>
        </p:spPr>
        <p:txBody>
          <a:bodyPr lIns="52918" tIns="52918" rIns="52918" bIns="52918" anchor="ctr"/>
          <a:lstStyle/>
          <a:p>
            <a:pPr>
              <a:defRPr>
                <a:solidFill>
                  <a:srgbClr val="0C5A7D"/>
                </a:solidFill>
              </a:defRPr>
            </a:pPr>
            <a:endParaRPr/>
          </a:p>
        </p:txBody>
      </p:sp>
      <p:sp>
        <p:nvSpPr>
          <p:cNvPr id="66" name="Modifier : 2 cl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6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53333" y="543026"/>
            <a:ext cx="680599" cy="391767"/>
          </a:xfrm>
          <a:prstGeom prst="rect">
            <a:avLst/>
          </a:prstGeom>
        </p:spPr>
      </p:pic>
      <p:pic>
        <p:nvPicPr>
          <p:cNvPr id="6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500" y="38100"/>
            <a:ext cx="2186725" cy="140072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RÉGION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5E84"/>
        </a:solidFill>
        <a:ln w="317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2918" tIns="52918" rIns="52918" bIns="52918" numCol="1" spcCol="38100" rtlCol="0" anchor="ctr">
        <a:spAutoFit/>
      </a:bodyPr>
      <a:lstStyle>
        <a:defPPr marL="42335" marR="42335" indent="0" algn="l" defTabSz="9525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2918" tIns="52918" rIns="52918" bIns="52918" numCol="1" spcCol="38100" rtlCol="0" anchor="ctr">
        <a:spAutoFit/>
      </a:bodyPr>
      <a:lstStyle>
        <a:defPPr marL="42335" marR="42335" indent="0" algn="l" defTabSz="9525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IX MARSEILL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5E84"/>
        </a:solidFill>
        <a:ln w="317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2918" tIns="52918" rIns="52918" bIns="52918" numCol="1" spcCol="38100" rtlCol="0" anchor="ctr">
        <a:spAutoFit/>
      </a:bodyPr>
      <a:lstStyle>
        <a:defPPr marL="42335" marR="42335" indent="0" algn="l" defTabSz="9525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2918" tIns="52918" rIns="52918" bIns="52918" numCol="1" spcCol="38100" rtlCol="0" anchor="ctr">
        <a:spAutoFit/>
      </a:bodyPr>
      <a:lstStyle>
        <a:defPPr marL="42335" marR="42335" indent="0" algn="l" defTabSz="9525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NIC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5E84"/>
        </a:solidFill>
        <a:ln w="317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2918" tIns="52918" rIns="52918" bIns="52918" numCol="1" spcCol="38100" rtlCol="0" anchor="ctr">
        <a:spAutoFit/>
      </a:bodyPr>
      <a:lstStyle>
        <a:defPPr marL="42335" marR="42335" indent="0" algn="l" defTabSz="9525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2918" tIns="52918" rIns="52918" bIns="52918" numCol="1" spcCol="38100" rtlCol="0" anchor="ctr">
        <a:spAutoFit/>
      </a:bodyPr>
      <a:lstStyle>
        <a:defPPr marL="42335" marR="42335" indent="0" algn="l" defTabSz="9525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5E84"/>
        </a:solidFill>
        <a:ln w="317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2918" tIns="52918" rIns="52918" bIns="52918" numCol="1" spcCol="38100" rtlCol="0" anchor="ctr">
        <a:spAutoFit/>
      </a:bodyPr>
      <a:lstStyle>
        <a:defPPr marL="42335" marR="42335" indent="0" algn="l" defTabSz="9525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2918" tIns="52918" rIns="52918" bIns="52918" numCol="1" spcCol="38100" rtlCol="0" anchor="ctr">
        <a:spAutoFit/>
      </a:bodyPr>
      <a:lstStyle>
        <a:defPPr marL="42335" marR="42335" indent="0" algn="l" defTabSz="9525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9672</TotalTime>
  <Words>0</Words>
  <Application>Microsoft Macintosh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Helvetica</vt:lpstr>
      <vt:lpstr>Lucida Grande</vt:lpstr>
      <vt:lpstr>Marianne</vt:lpstr>
      <vt:lpstr>RÉGION</vt:lpstr>
      <vt:lpstr>AIX MARSEILLE</vt:lpstr>
      <vt:lpstr>NICE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Forestier</dc:creator>
  <cp:lastModifiedBy>Microsoft Office User</cp:lastModifiedBy>
  <cp:revision>5</cp:revision>
  <dcterms:modified xsi:type="dcterms:W3CDTF">2023-01-27T08:30:04Z</dcterms:modified>
</cp:coreProperties>
</file>