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733930" rtl="0" fontAlgn="auto" latinLnBrk="0" hangingPunct="0">
      <a:lnSpc>
        <a:spcPct val="9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l" defTabSz="1733930" rtl="0" fontAlgn="auto" latinLnBrk="0" hangingPunct="0">
      <a:lnSpc>
        <a:spcPct val="9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l" defTabSz="1733930" rtl="0" fontAlgn="auto" latinLnBrk="0" hangingPunct="0">
      <a:lnSpc>
        <a:spcPct val="9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l" defTabSz="1733930" rtl="0" fontAlgn="auto" latinLnBrk="0" hangingPunct="0">
      <a:lnSpc>
        <a:spcPct val="9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l" defTabSz="1733930" rtl="0" fontAlgn="auto" latinLnBrk="0" hangingPunct="0">
      <a:lnSpc>
        <a:spcPct val="9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l" defTabSz="1733930" rtl="0" fontAlgn="auto" latinLnBrk="0" hangingPunct="0">
      <a:lnSpc>
        <a:spcPct val="9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l" defTabSz="1733930" rtl="0" fontAlgn="auto" latinLnBrk="0" hangingPunct="0">
      <a:lnSpc>
        <a:spcPct val="9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l" defTabSz="1733930" rtl="0" fontAlgn="auto" latinLnBrk="0" hangingPunct="0">
      <a:lnSpc>
        <a:spcPct val="9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l" defTabSz="1733930" rtl="0" fontAlgn="auto" latinLnBrk="0" hangingPunct="0">
      <a:lnSpc>
        <a:spcPct val="90000"/>
      </a:lnSpc>
      <a:spcBef>
        <a:spcPts val="3200"/>
      </a:spcBef>
      <a:spcAft>
        <a:spcPts val="0"/>
      </a:spcAft>
      <a:buClrTx/>
      <a:buSzTx/>
      <a:buFontTx/>
      <a:buNone/>
      <a:tabLst/>
      <a:defRPr kumimoji="0" sz="3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254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254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64"/>
    <p:restoredTop sz="94697"/>
  </p:normalViewPr>
  <p:slideViewPr>
    <p:cSldViewPr snapToGrid="0">
      <p:cViewPr varScale="1">
        <p:scale>
          <a:sx n="116" d="100"/>
          <a:sy n="116" d="100"/>
        </p:scale>
        <p:origin x="146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4" name="Shape 3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Ple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OM APPLI •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8673059" y="468910"/>
            <a:ext cx="3173929" cy="300945"/>
          </a:xfrm>
          <a:prstGeom prst="rect">
            <a:avLst/>
          </a:prstGeom>
        </p:spPr>
        <p:txBody>
          <a:bodyPr anchor="ctr"/>
          <a:lstStyle>
            <a:lvl1pPr algn="r" defTabSz="581151">
              <a:defRPr sz="1188" cap="all">
                <a:solidFill>
                  <a:srgbClr val="5E5E5E"/>
                </a:solidFill>
                <a:latin typeface="+mj-lt"/>
                <a:ea typeface="+mj-ea"/>
                <a:cs typeface="+mj-cs"/>
                <a:sym typeface="Marianne"/>
              </a:defRPr>
            </a:lvl1pPr>
          </a:lstStyle>
          <a:p>
            <a:r>
              <a:t>NOM APPLI  &amp;  DATE</a:t>
            </a:r>
          </a:p>
        </p:txBody>
      </p:sp>
      <p:sp>
        <p:nvSpPr>
          <p:cNvPr id="15" name="Titre de la présentation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Titre de la présentation</a:t>
            </a:r>
          </a:p>
        </p:txBody>
      </p:sp>
      <p:sp>
        <p:nvSpPr>
          <p:cNvPr id="16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"/>
          <p:cNvSpPr/>
          <p:nvPr/>
        </p:nvSpPr>
        <p:spPr>
          <a:xfrm>
            <a:off x="0" y="558800"/>
            <a:ext cx="13004800" cy="854075"/>
          </a:xfrm>
          <a:prstGeom prst="rect">
            <a:avLst/>
          </a:prstGeom>
          <a:solidFill>
            <a:srgbClr val="11A9B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2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450" y="173862"/>
            <a:ext cx="557171" cy="203201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NOM APPLI • DATE"/>
          <p:cNvSpPr txBox="1"/>
          <p:nvPr/>
        </p:nvSpPr>
        <p:spPr>
          <a:xfrm>
            <a:off x="8997099" y="157655"/>
            <a:ext cx="3173929" cy="2640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r" defTabSz="475487">
              <a:lnSpc>
                <a:spcPct val="100000"/>
              </a:lnSpc>
              <a:spcBef>
                <a:spcPts val="0"/>
              </a:spcBef>
              <a:defRPr sz="972" b="1" cap="all">
                <a:solidFill>
                  <a:srgbClr val="5E5E5E"/>
                </a:solidFill>
                <a:latin typeface="+mj-lt"/>
                <a:ea typeface="+mj-ea"/>
                <a:cs typeface="+mj-cs"/>
                <a:sym typeface="Marianne"/>
              </a:defRPr>
            </a:lvl1pPr>
          </a:lstStyle>
          <a:p>
            <a:r>
              <a:t>NOM APPLI • DATE</a:t>
            </a:r>
          </a:p>
        </p:txBody>
      </p:sp>
      <p:pic>
        <p:nvPicPr>
          <p:cNvPr id="26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4150" y="157655"/>
            <a:ext cx="557170" cy="264010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6350067" y="9220199"/>
            <a:ext cx="297892" cy="28747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0" y="1209383"/>
            <a:ext cx="13004801" cy="8572695"/>
          </a:xfrm>
          <a:prstGeom prst="rect">
            <a:avLst/>
          </a:prstGeom>
          <a:solidFill>
            <a:srgbClr val="11A9BB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584200">
              <a:lnSpc>
                <a:spcPct val="100000"/>
              </a:lnSpc>
              <a:spcBef>
                <a:spcPts val="0"/>
              </a:spcBef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3" name="Titre de la présentation"/>
          <p:cNvSpPr txBox="1">
            <a:spLocks noGrp="1"/>
          </p:cNvSpPr>
          <p:nvPr>
            <p:ph type="title" hasCustomPrompt="1"/>
          </p:nvPr>
        </p:nvSpPr>
        <p:spPr>
          <a:xfrm>
            <a:off x="140393" y="1239660"/>
            <a:ext cx="12698614" cy="8512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Titre de la présentation</a:t>
            </a:r>
          </a:p>
        </p:txBody>
      </p:sp>
      <p:pic>
        <p:nvPicPr>
          <p:cNvPr id="4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664" y="174882"/>
            <a:ext cx="1596721" cy="889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29144" y="428882"/>
            <a:ext cx="804075" cy="381002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e niveau 1…"/>
          <p:cNvSpPr txBox="1">
            <a:spLocks noGrp="1"/>
          </p:cNvSpPr>
          <p:nvPr>
            <p:ph type="body" idx="1" hasCustomPrompt="1"/>
          </p:nvPr>
        </p:nvSpPr>
        <p:spPr>
          <a:xfrm>
            <a:off x="698500" y="5105400"/>
            <a:ext cx="11607800" cy="1456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Sous-titre de la présentation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6353454" y="9220199"/>
            <a:ext cx="297892" cy="28747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300"/>
            </a:lvl1pPr>
          </a:lstStyle>
          <a:p>
            <a:fld id="{86CB4B4D-7CA3-9044-876B-883B54F8677D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xStyles>
    <p:titleStyle>
      <a:lvl1pPr marL="0" marR="0" indent="0" algn="ctr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200" b="1" i="0" u="none" strike="noStrike" cap="all" spc="-164" baseline="0">
          <a:solidFill>
            <a:srgbClr val="FFFFFF"/>
          </a:solidFill>
          <a:uFillTx/>
          <a:latin typeface="+mj-lt"/>
          <a:ea typeface="+mj-ea"/>
          <a:cs typeface="+mj-cs"/>
          <a:sym typeface="Marianne"/>
        </a:defRPr>
      </a:lvl1pPr>
      <a:lvl2pPr marL="0" marR="0" indent="457200" algn="ctr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200" b="1" i="0" u="none" strike="noStrike" cap="all" spc="-164" baseline="0">
          <a:solidFill>
            <a:srgbClr val="FFFFFF"/>
          </a:solidFill>
          <a:uFillTx/>
          <a:latin typeface="+mj-lt"/>
          <a:ea typeface="+mj-ea"/>
          <a:cs typeface="+mj-cs"/>
          <a:sym typeface="Marianne"/>
        </a:defRPr>
      </a:lvl2pPr>
      <a:lvl3pPr marL="0" marR="0" indent="914400" algn="ctr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200" b="1" i="0" u="none" strike="noStrike" cap="all" spc="-164" baseline="0">
          <a:solidFill>
            <a:srgbClr val="FFFFFF"/>
          </a:solidFill>
          <a:uFillTx/>
          <a:latin typeface="+mj-lt"/>
          <a:ea typeface="+mj-ea"/>
          <a:cs typeface="+mj-cs"/>
          <a:sym typeface="Marianne"/>
        </a:defRPr>
      </a:lvl3pPr>
      <a:lvl4pPr marL="0" marR="0" indent="1371600" algn="ctr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200" b="1" i="0" u="none" strike="noStrike" cap="all" spc="-164" baseline="0">
          <a:solidFill>
            <a:srgbClr val="FFFFFF"/>
          </a:solidFill>
          <a:uFillTx/>
          <a:latin typeface="+mj-lt"/>
          <a:ea typeface="+mj-ea"/>
          <a:cs typeface="+mj-cs"/>
          <a:sym typeface="Marianne"/>
        </a:defRPr>
      </a:lvl4pPr>
      <a:lvl5pPr marL="0" marR="0" indent="1828800" algn="ctr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200" b="1" i="0" u="none" strike="noStrike" cap="all" spc="-164" baseline="0">
          <a:solidFill>
            <a:srgbClr val="FFFFFF"/>
          </a:solidFill>
          <a:uFillTx/>
          <a:latin typeface="+mj-lt"/>
          <a:ea typeface="+mj-ea"/>
          <a:cs typeface="+mj-cs"/>
          <a:sym typeface="Marianne"/>
        </a:defRPr>
      </a:lvl5pPr>
      <a:lvl6pPr marL="0" marR="0" indent="2286000" algn="ctr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200" b="1" i="0" u="none" strike="noStrike" cap="all" spc="-164" baseline="0">
          <a:solidFill>
            <a:srgbClr val="FFFFFF"/>
          </a:solidFill>
          <a:uFillTx/>
          <a:latin typeface="+mj-lt"/>
          <a:ea typeface="+mj-ea"/>
          <a:cs typeface="+mj-cs"/>
          <a:sym typeface="Marianne"/>
        </a:defRPr>
      </a:lvl6pPr>
      <a:lvl7pPr marL="0" marR="0" indent="2743200" algn="ctr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200" b="1" i="0" u="none" strike="noStrike" cap="all" spc="-164" baseline="0">
          <a:solidFill>
            <a:srgbClr val="FFFFFF"/>
          </a:solidFill>
          <a:uFillTx/>
          <a:latin typeface="+mj-lt"/>
          <a:ea typeface="+mj-ea"/>
          <a:cs typeface="+mj-cs"/>
          <a:sym typeface="Marianne"/>
        </a:defRPr>
      </a:lvl7pPr>
      <a:lvl8pPr marL="0" marR="0" indent="3200400" algn="ctr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200" b="1" i="0" u="none" strike="noStrike" cap="all" spc="-164" baseline="0">
          <a:solidFill>
            <a:srgbClr val="FFFFFF"/>
          </a:solidFill>
          <a:uFillTx/>
          <a:latin typeface="+mj-lt"/>
          <a:ea typeface="+mj-ea"/>
          <a:cs typeface="+mj-cs"/>
          <a:sym typeface="Marianne"/>
        </a:defRPr>
      </a:lvl8pPr>
      <a:lvl9pPr marL="0" marR="0" indent="3657600" algn="ctr" defTabSz="173393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200" b="1" i="0" u="none" strike="noStrike" cap="all" spc="-164" baseline="0">
          <a:solidFill>
            <a:srgbClr val="FFFFFF"/>
          </a:solidFill>
          <a:uFillTx/>
          <a:latin typeface="+mj-lt"/>
          <a:ea typeface="+mj-ea"/>
          <a:cs typeface="+mj-cs"/>
          <a:sym typeface="Marianne"/>
        </a:defRPr>
      </a:lvl9pPr>
    </p:titleStyle>
    <p:bodyStyle>
      <a:lvl1pPr marL="0" marR="0" indent="0" algn="l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457200" algn="l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914400" algn="l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1371600" algn="l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1828800" algn="l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2286000" algn="l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2743200" algn="l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3200400" algn="l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3657600" algn="l" defTabSz="58702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800" b="1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NOM APPLI • DATE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NOM APPLI • DATE</a:t>
            </a:r>
          </a:p>
        </p:txBody>
      </p:sp>
      <p:sp>
        <p:nvSpPr>
          <p:cNvPr id="37" name="Titre de la présentation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1fhhayE.jpg" descr="1fhhayE.jpg"/>
          <p:cNvPicPr>
            <a:picLocks noChangeAspect="1"/>
          </p:cNvPicPr>
          <p:nvPr/>
        </p:nvPicPr>
        <p:blipFill>
          <a:blip r:embed="rId2"/>
          <a:srcRect l="25133" r="25133"/>
          <a:stretch>
            <a:fillRect/>
          </a:stretch>
        </p:blipFill>
        <p:spPr>
          <a:xfrm>
            <a:off x="155931" y="1535356"/>
            <a:ext cx="6390218" cy="8030497"/>
          </a:xfrm>
          <a:prstGeom prst="rect">
            <a:avLst/>
          </a:prstGeom>
          <a:ln w="12700">
            <a:miter lim="400000"/>
          </a:ln>
        </p:spPr>
      </p:pic>
      <p:pic>
        <p:nvPicPr>
          <p:cNvPr id="72" name="1fhhayE.jpg" descr="1fhhayE.jpg"/>
          <p:cNvPicPr>
            <a:picLocks noChangeAspect="1"/>
          </p:cNvPicPr>
          <p:nvPr/>
        </p:nvPicPr>
        <p:blipFill>
          <a:blip r:embed="rId2"/>
          <a:srcRect l="5357" t="20383" r="3818"/>
          <a:stretch>
            <a:fillRect/>
          </a:stretch>
        </p:blipFill>
        <p:spPr>
          <a:xfrm>
            <a:off x="6724650" y="1555368"/>
            <a:ext cx="6108645" cy="3346791"/>
          </a:xfrm>
          <a:prstGeom prst="rect">
            <a:avLst/>
          </a:prstGeom>
          <a:ln w="12700">
            <a:miter lim="400000"/>
          </a:ln>
        </p:spPr>
      </p:pic>
      <p:pic>
        <p:nvPicPr>
          <p:cNvPr id="73" name="1fhhayE.jpg" descr="1fhhayE.jpg"/>
          <p:cNvPicPr>
            <a:picLocks noChangeAspect="1"/>
          </p:cNvPicPr>
          <p:nvPr/>
        </p:nvPicPr>
        <p:blipFill>
          <a:blip r:embed="rId2"/>
          <a:srcRect l="17012" t="26003" r="27358" b="8403"/>
          <a:stretch>
            <a:fillRect/>
          </a:stretch>
        </p:blipFill>
        <p:spPr>
          <a:xfrm>
            <a:off x="6724650" y="5073513"/>
            <a:ext cx="6099445" cy="4494955"/>
          </a:xfrm>
          <a:prstGeom prst="rect">
            <a:avLst/>
          </a:prstGeom>
          <a:ln w="12700">
            <a:miter lim="400000"/>
          </a:ln>
        </p:spPr>
      </p:pic>
      <p:sp>
        <p:nvSpPr>
          <p:cNvPr id="74" name="Titre de diapositive"/>
          <p:cNvSpPr txBox="1"/>
          <p:nvPr/>
        </p:nvSpPr>
        <p:spPr>
          <a:xfrm>
            <a:off x="118084" y="581239"/>
            <a:ext cx="12743232" cy="853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ctr" defTabSz="901643">
              <a:lnSpc>
                <a:spcPct val="80000"/>
              </a:lnSpc>
              <a:spcBef>
                <a:spcPts val="0"/>
              </a:spcBef>
              <a:defRPr sz="4264" cap="all" spc="-85">
                <a:solidFill>
                  <a:srgbClr val="FFFFFF"/>
                </a:solidFill>
                <a:latin typeface="Marianne Medium"/>
                <a:ea typeface="Marianne Medium"/>
                <a:cs typeface="Marianne Medium"/>
                <a:sym typeface="Marianne Medium"/>
              </a:defRPr>
            </a:lvl1pPr>
          </a:lstStyle>
          <a:p>
            <a:r>
              <a:t>Titre de diapositive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1fhhayE.jpg" descr="1fhhayE.jpg"/>
          <p:cNvPicPr>
            <a:picLocks noChangeAspect="1"/>
          </p:cNvPicPr>
          <p:nvPr/>
        </p:nvPicPr>
        <p:blipFill>
          <a:blip r:embed="rId2"/>
          <a:srcRect l="1160" r="1160"/>
          <a:stretch>
            <a:fillRect/>
          </a:stretch>
        </p:blipFill>
        <p:spPr>
          <a:xfrm>
            <a:off x="-17731" y="1409759"/>
            <a:ext cx="13040261" cy="8343842"/>
          </a:xfrm>
          <a:prstGeom prst="rect">
            <a:avLst/>
          </a:prstGeom>
          <a:ln w="12700">
            <a:miter lim="400000"/>
          </a:ln>
        </p:spPr>
      </p:pic>
      <p:sp>
        <p:nvSpPr>
          <p:cNvPr id="77" name="Titre de diapositive"/>
          <p:cNvSpPr txBox="1"/>
          <p:nvPr/>
        </p:nvSpPr>
        <p:spPr>
          <a:xfrm>
            <a:off x="118084" y="592256"/>
            <a:ext cx="12743232" cy="853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ctr" defTabSz="901643">
              <a:lnSpc>
                <a:spcPct val="80000"/>
              </a:lnSpc>
              <a:spcBef>
                <a:spcPts val="0"/>
              </a:spcBef>
              <a:defRPr sz="4264" cap="all" spc="-85">
                <a:solidFill>
                  <a:srgbClr val="FFFFFF"/>
                </a:solidFill>
                <a:latin typeface="Marianne Medium"/>
                <a:ea typeface="Marianne Medium"/>
                <a:cs typeface="Marianne Medium"/>
                <a:sym typeface="Marianne Medium"/>
              </a:defRPr>
            </a:lvl1pPr>
          </a:lstStyle>
          <a:p>
            <a:r>
              <a:rPr dirty="0" err="1"/>
              <a:t>Titre</a:t>
            </a:r>
            <a:r>
              <a:rPr dirty="0"/>
              <a:t> de diapositive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re de diapositive"/>
          <p:cNvSpPr txBox="1"/>
          <p:nvPr/>
        </p:nvSpPr>
        <p:spPr>
          <a:xfrm>
            <a:off x="118084" y="592256"/>
            <a:ext cx="12743232" cy="853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algn="ctr" defTabSz="901643">
              <a:lnSpc>
                <a:spcPct val="80000"/>
              </a:lnSpc>
              <a:spcBef>
                <a:spcPts val="0"/>
              </a:spcBef>
              <a:defRPr sz="4264" cap="all" spc="-85">
                <a:solidFill>
                  <a:srgbClr val="FFFFFF"/>
                </a:solidFill>
                <a:latin typeface="Marianne Medium"/>
                <a:ea typeface="Marianne Medium"/>
                <a:cs typeface="Marianne Medium"/>
                <a:sym typeface="Marianne Medium"/>
              </a:defRPr>
            </a:lvl1pPr>
          </a:lstStyle>
          <a:p>
            <a:r>
              <a:t>Titre de diapositive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e niveau 1…"/>
          <p:cNvSpPr txBox="1">
            <a:spLocks noGrp="1"/>
          </p:cNvSpPr>
          <p:nvPr>
            <p:ph type="body" idx="4294967295"/>
          </p:nvPr>
        </p:nvSpPr>
        <p:spPr>
          <a:xfrm>
            <a:off x="659958" y="1983953"/>
            <a:ext cx="12176497" cy="7749795"/>
          </a:xfrm>
          <a:prstGeom prst="rect">
            <a:avLst/>
          </a:prstGeom>
        </p:spPr>
        <p:txBody>
          <a:bodyPr/>
          <a:lstStyle>
            <a:lvl1pPr marL="381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•"/>
              <a:defRPr sz="3000" b="0">
                <a:latin typeface="Marianne Medium"/>
                <a:ea typeface="Marianne Medium"/>
                <a:cs typeface="Marianne Medium"/>
                <a:sym typeface="Marianne Medium"/>
              </a:defRPr>
            </a:lvl1pPr>
            <a:lvl2pPr marL="762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‣"/>
              <a:defRPr sz="3000" b="0">
                <a:latin typeface="+mj-lt"/>
                <a:ea typeface="+mj-ea"/>
                <a:cs typeface="+mj-cs"/>
                <a:sym typeface="Marianne"/>
              </a:defRPr>
            </a:lvl2pPr>
            <a:lvl3pPr marL="1143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3000" b="0">
                <a:latin typeface="+mj-lt"/>
                <a:ea typeface="+mj-ea"/>
                <a:cs typeface="+mj-cs"/>
                <a:sym typeface="Marianne"/>
              </a:defRPr>
            </a:lvl3pPr>
            <a:lvl4pPr marL="1524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2600" b="0">
                <a:latin typeface="+mj-lt"/>
                <a:ea typeface="+mj-ea"/>
                <a:cs typeface="+mj-cs"/>
                <a:sym typeface="Marianne"/>
              </a:defRPr>
            </a:lvl4pPr>
            <a:lvl5pPr marL="1905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2600" b="0">
                <a:latin typeface="+mj-lt"/>
                <a:ea typeface="+mj-ea"/>
                <a:cs typeface="+mj-cs"/>
                <a:sym typeface="Mariann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0" name="INTRODUCTION AU MÉTIER"/>
          <p:cNvSpPr txBox="1"/>
          <p:nvPr/>
        </p:nvSpPr>
        <p:spPr>
          <a:xfrm>
            <a:off x="1650772" y="606639"/>
            <a:ext cx="11362944" cy="853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defTabSz="901643">
              <a:lnSpc>
                <a:spcPct val="80000"/>
              </a:lnSpc>
              <a:spcBef>
                <a:spcPts val="0"/>
              </a:spcBef>
              <a:defRPr sz="4264" cap="all" spc="-85">
                <a:solidFill>
                  <a:srgbClr val="FFFFFF"/>
                </a:solidFill>
                <a:latin typeface="Marianne Medium"/>
                <a:ea typeface="Marianne Medium"/>
                <a:cs typeface="Marianne Medium"/>
                <a:sym typeface="Marianne Medium"/>
              </a:defRPr>
            </a:lvl1pPr>
          </a:lstStyle>
          <a:p>
            <a:r>
              <a:rPr dirty="0"/>
              <a:t>INTRODUCTION AU MÉTIER</a:t>
            </a:r>
          </a:p>
        </p:txBody>
      </p:sp>
      <p:pic>
        <p:nvPicPr>
          <p:cNvPr id="41" name="Image" descr="Image"/>
          <p:cNvPicPr>
            <a:picLocks noChangeAspect="1"/>
          </p:cNvPicPr>
          <p:nvPr/>
        </p:nvPicPr>
        <p:blipFill>
          <a:blip r:embed="rId2"/>
          <a:srcRect t="423" b="423"/>
          <a:stretch>
            <a:fillRect/>
          </a:stretch>
        </p:blipFill>
        <p:spPr>
          <a:xfrm>
            <a:off x="795348" y="666353"/>
            <a:ext cx="638119" cy="63892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e niveau 1…"/>
          <p:cNvSpPr txBox="1">
            <a:spLocks noGrp="1"/>
          </p:cNvSpPr>
          <p:nvPr>
            <p:ph type="body" idx="4294967295"/>
          </p:nvPr>
        </p:nvSpPr>
        <p:spPr>
          <a:xfrm>
            <a:off x="659958" y="1990784"/>
            <a:ext cx="12176497" cy="7742964"/>
          </a:xfrm>
          <a:prstGeom prst="rect">
            <a:avLst/>
          </a:prstGeom>
        </p:spPr>
        <p:txBody>
          <a:bodyPr/>
          <a:lstStyle>
            <a:lvl1pPr marL="381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•"/>
              <a:defRPr sz="3000" b="0">
                <a:latin typeface="Marianne Medium"/>
                <a:ea typeface="Marianne Medium"/>
                <a:cs typeface="Marianne Medium"/>
                <a:sym typeface="Marianne Medium"/>
              </a:defRPr>
            </a:lvl1pPr>
            <a:lvl2pPr marL="762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‣"/>
              <a:defRPr sz="3000" b="0">
                <a:latin typeface="+mj-lt"/>
                <a:ea typeface="+mj-ea"/>
                <a:cs typeface="+mj-cs"/>
                <a:sym typeface="Marianne"/>
              </a:defRPr>
            </a:lvl2pPr>
            <a:lvl3pPr marL="1143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3000" b="0">
                <a:latin typeface="+mj-lt"/>
                <a:ea typeface="+mj-ea"/>
                <a:cs typeface="+mj-cs"/>
                <a:sym typeface="Marianne"/>
              </a:defRPr>
            </a:lvl3pPr>
            <a:lvl4pPr marL="1524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2600" b="0">
                <a:latin typeface="+mj-lt"/>
                <a:ea typeface="+mj-ea"/>
                <a:cs typeface="+mj-cs"/>
                <a:sym typeface="Marianne"/>
              </a:defRPr>
            </a:lvl4pPr>
            <a:lvl5pPr marL="1905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2600" b="0">
                <a:latin typeface="+mj-lt"/>
                <a:ea typeface="+mj-ea"/>
                <a:cs typeface="+mj-cs"/>
                <a:sym typeface="Mariann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4" name="HISTORIQUE DU PROJET"/>
          <p:cNvSpPr txBox="1"/>
          <p:nvPr/>
        </p:nvSpPr>
        <p:spPr>
          <a:xfrm>
            <a:off x="1651000" y="606639"/>
            <a:ext cx="10099339" cy="853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defTabSz="901643">
              <a:lnSpc>
                <a:spcPct val="80000"/>
              </a:lnSpc>
              <a:spcBef>
                <a:spcPts val="0"/>
              </a:spcBef>
              <a:defRPr sz="4264" cap="all" spc="-85">
                <a:solidFill>
                  <a:srgbClr val="FFFFFF"/>
                </a:solidFill>
                <a:latin typeface="Marianne Medium"/>
                <a:ea typeface="Marianne Medium"/>
                <a:cs typeface="Marianne Medium"/>
                <a:sym typeface="Marianne Medium"/>
              </a:defRPr>
            </a:lvl1pPr>
          </a:lstStyle>
          <a:p>
            <a:r>
              <a:rPr dirty="0"/>
              <a:t>HISTORIQUE DU PROJET</a:t>
            </a:r>
          </a:p>
        </p:txBody>
      </p:sp>
      <p:pic>
        <p:nvPicPr>
          <p:cNvPr id="4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360" y="668337"/>
            <a:ext cx="807880" cy="635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e niveau 1…"/>
          <p:cNvSpPr txBox="1">
            <a:spLocks noGrp="1"/>
          </p:cNvSpPr>
          <p:nvPr>
            <p:ph type="body" idx="4294967295"/>
          </p:nvPr>
        </p:nvSpPr>
        <p:spPr>
          <a:xfrm>
            <a:off x="659958" y="1987462"/>
            <a:ext cx="12176497" cy="7746286"/>
          </a:xfrm>
          <a:prstGeom prst="rect">
            <a:avLst/>
          </a:prstGeom>
        </p:spPr>
        <p:txBody>
          <a:bodyPr/>
          <a:lstStyle>
            <a:lvl1pPr marL="381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•"/>
              <a:defRPr sz="3000" b="0">
                <a:latin typeface="Marianne Medium"/>
                <a:ea typeface="Marianne Medium"/>
                <a:cs typeface="Marianne Medium"/>
                <a:sym typeface="Marianne Medium"/>
              </a:defRPr>
            </a:lvl1pPr>
            <a:lvl2pPr marL="762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‣"/>
              <a:defRPr sz="3000" b="0">
                <a:latin typeface="+mj-lt"/>
                <a:ea typeface="+mj-ea"/>
                <a:cs typeface="+mj-cs"/>
                <a:sym typeface="Marianne"/>
              </a:defRPr>
            </a:lvl2pPr>
            <a:lvl3pPr marL="1143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3000" b="0">
                <a:latin typeface="+mj-lt"/>
                <a:ea typeface="+mj-ea"/>
                <a:cs typeface="+mj-cs"/>
                <a:sym typeface="Marianne"/>
              </a:defRPr>
            </a:lvl3pPr>
            <a:lvl4pPr marL="1524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2600" b="0">
                <a:latin typeface="+mj-lt"/>
                <a:ea typeface="+mj-ea"/>
                <a:cs typeface="+mj-cs"/>
                <a:sym typeface="Marianne"/>
              </a:defRPr>
            </a:lvl4pPr>
            <a:lvl5pPr marL="1905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2600" b="0">
                <a:latin typeface="+mj-lt"/>
                <a:ea typeface="+mj-ea"/>
                <a:cs typeface="+mj-cs"/>
                <a:sym typeface="Mariann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8" name="OBJECTIFS &amp; ENJEUX"/>
          <p:cNvSpPr txBox="1"/>
          <p:nvPr/>
        </p:nvSpPr>
        <p:spPr>
          <a:xfrm>
            <a:off x="1651000" y="606639"/>
            <a:ext cx="10099339" cy="853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defTabSz="901643">
              <a:lnSpc>
                <a:spcPct val="80000"/>
              </a:lnSpc>
              <a:spcBef>
                <a:spcPts val="0"/>
              </a:spcBef>
              <a:defRPr sz="4264" cap="all" spc="-85">
                <a:solidFill>
                  <a:srgbClr val="FFFFFF"/>
                </a:solidFill>
                <a:latin typeface="Marianne Medium"/>
                <a:ea typeface="Marianne Medium"/>
                <a:cs typeface="Marianne Medium"/>
                <a:sym typeface="Marianne Medium"/>
              </a:defRPr>
            </a:lvl1pPr>
          </a:lstStyle>
          <a:p>
            <a:r>
              <a:t>OBJECTIFS &amp; ENJEUX</a:t>
            </a:r>
          </a:p>
        </p:txBody>
      </p:sp>
      <p:pic>
        <p:nvPicPr>
          <p:cNvPr id="4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441" y="661010"/>
            <a:ext cx="754599" cy="635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e niveau 1…"/>
          <p:cNvSpPr txBox="1">
            <a:spLocks noGrp="1"/>
          </p:cNvSpPr>
          <p:nvPr>
            <p:ph type="body" idx="4294967295"/>
          </p:nvPr>
        </p:nvSpPr>
        <p:spPr>
          <a:xfrm>
            <a:off x="659958" y="1981151"/>
            <a:ext cx="12176497" cy="7752597"/>
          </a:xfrm>
          <a:prstGeom prst="rect">
            <a:avLst/>
          </a:prstGeom>
        </p:spPr>
        <p:txBody>
          <a:bodyPr/>
          <a:lstStyle>
            <a:lvl1pPr marL="381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•"/>
              <a:defRPr sz="3000" b="0">
                <a:latin typeface="Marianne Medium"/>
                <a:ea typeface="Marianne Medium"/>
                <a:cs typeface="Marianne Medium"/>
                <a:sym typeface="Marianne Medium"/>
              </a:defRPr>
            </a:lvl1pPr>
            <a:lvl2pPr marL="762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‣"/>
              <a:defRPr sz="3000" b="0">
                <a:latin typeface="+mj-lt"/>
                <a:ea typeface="+mj-ea"/>
                <a:cs typeface="+mj-cs"/>
                <a:sym typeface="Marianne"/>
              </a:defRPr>
            </a:lvl2pPr>
            <a:lvl3pPr marL="1143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3000" b="0">
                <a:latin typeface="+mj-lt"/>
                <a:ea typeface="+mj-ea"/>
                <a:cs typeface="+mj-cs"/>
                <a:sym typeface="Marianne"/>
              </a:defRPr>
            </a:lvl3pPr>
            <a:lvl4pPr marL="1524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2600" b="0">
                <a:latin typeface="+mj-lt"/>
                <a:ea typeface="+mj-ea"/>
                <a:cs typeface="+mj-cs"/>
                <a:sym typeface="Marianne"/>
              </a:defRPr>
            </a:lvl4pPr>
            <a:lvl5pPr marL="1905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2600" b="0">
                <a:latin typeface="+mj-lt"/>
                <a:ea typeface="+mj-ea"/>
                <a:cs typeface="+mj-cs"/>
                <a:sym typeface="Mariann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2" name="CONCEPT"/>
          <p:cNvSpPr txBox="1"/>
          <p:nvPr/>
        </p:nvSpPr>
        <p:spPr>
          <a:xfrm>
            <a:off x="1511300" y="606639"/>
            <a:ext cx="10099339" cy="853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defTabSz="901643">
              <a:lnSpc>
                <a:spcPct val="80000"/>
              </a:lnSpc>
              <a:spcBef>
                <a:spcPts val="0"/>
              </a:spcBef>
              <a:defRPr sz="4264" cap="all" spc="-85">
                <a:solidFill>
                  <a:srgbClr val="FFFFFF"/>
                </a:solidFill>
                <a:latin typeface="Marianne Medium"/>
                <a:ea typeface="Marianne Medium"/>
                <a:cs typeface="Marianne Medium"/>
                <a:sym typeface="Marianne Medium"/>
              </a:defRPr>
            </a:lvl1pPr>
          </a:lstStyle>
          <a:p>
            <a:r>
              <a:rPr dirty="0"/>
              <a:t>CONCEPT</a:t>
            </a:r>
          </a:p>
        </p:txBody>
      </p:sp>
      <p:pic>
        <p:nvPicPr>
          <p:cNvPr id="53" name="Image" descr="Image"/>
          <p:cNvPicPr>
            <a:picLocks noChangeAspect="1"/>
          </p:cNvPicPr>
          <p:nvPr/>
        </p:nvPicPr>
        <p:blipFill>
          <a:blip r:embed="rId2"/>
          <a:srcRect t="423" b="423"/>
          <a:stretch>
            <a:fillRect/>
          </a:stretch>
        </p:blipFill>
        <p:spPr>
          <a:xfrm>
            <a:off x="763415" y="668337"/>
            <a:ext cx="634203" cy="635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e niveau 1…"/>
          <p:cNvSpPr txBox="1">
            <a:spLocks noGrp="1"/>
          </p:cNvSpPr>
          <p:nvPr>
            <p:ph type="body" idx="4294967295"/>
          </p:nvPr>
        </p:nvSpPr>
        <p:spPr>
          <a:xfrm>
            <a:off x="659958" y="1989133"/>
            <a:ext cx="12176497" cy="7744615"/>
          </a:xfrm>
          <a:prstGeom prst="rect">
            <a:avLst/>
          </a:prstGeom>
        </p:spPr>
        <p:txBody>
          <a:bodyPr/>
          <a:lstStyle>
            <a:lvl1pPr marL="381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•"/>
              <a:defRPr sz="3000" b="0">
                <a:latin typeface="Marianne Medium"/>
                <a:ea typeface="Marianne Medium"/>
                <a:cs typeface="Marianne Medium"/>
                <a:sym typeface="Marianne Medium"/>
              </a:defRPr>
            </a:lvl1pPr>
            <a:lvl2pPr marL="762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‣"/>
              <a:defRPr sz="3000" b="0">
                <a:latin typeface="+mj-lt"/>
                <a:ea typeface="+mj-ea"/>
                <a:cs typeface="+mj-cs"/>
                <a:sym typeface="Marianne"/>
              </a:defRPr>
            </a:lvl2pPr>
            <a:lvl3pPr marL="1143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3000" b="0">
                <a:latin typeface="+mj-lt"/>
                <a:ea typeface="+mj-ea"/>
                <a:cs typeface="+mj-cs"/>
                <a:sym typeface="Marianne"/>
              </a:defRPr>
            </a:lvl3pPr>
            <a:lvl4pPr marL="1524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2600" b="0">
                <a:latin typeface="+mj-lt"/>
                <a:ea typeface="+mj-ea"/>
                <a:cs typeface="+mj-cs"/>
                <a:sym typeface="Marianne"/>
              </a:defRPr>
            </a:lvl4pPr>
            <a:lvl5pPr marL="1905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2600" b="0">
                <a:latin typeface="+mj-lt"/>
                <a:ea typeface="+mj-ea"/>
                <a:cs typeface="+mj-cs"/>
                <a:sym typeface="Mariann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6" name="PRÉSENTATION"/>
          <p:cNvSpPr txBox="1"/>
          <p:nvPr/>
        </p:nvSpPr>
        <p:spPr>
          <a:xfrm>
            <a:off x="1507646" y="606639"/>
            <a:ext cx="11353670" cy="853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defTabSz="901643">
              <a:lnSpc>
                <a:spcPct val="80000"/>
              </a:lnSpc>
              <a:spcBef>
                <a:spcPts val="0"/>
              </a:spcBef>
              <a:defRPr sz="4264" cap="all" spc="-85">
                <a:solidFill>
                  <a:srgbClr val="FFFFFF"/>
                </a:solidFill>
                <a:latin typeface="Marianne Medium"/>
                <a:ea typeface="Marianne Medium"/>
                <a:cs typeface="Marianne Medium"/>
                <a:sym typeface="Marianne Medium"/>
              </a:defRPr>
            </a:lvl1pPr>
          </a:lstStyle>
          <a:p>
            <a:r>
              <a:rPr dirty="0"/>
              <a:t>PRÉSENTATION</a:t>
            </a:r>
          </a:p>
        </p:txBody>
      </p:sp>
      <p:pic>
        <p:nvPicPr>
          <p:cNvPr id="57" name="Image" descr="Image"/>
          <p:cNvPicPr>
            <a:picLocks noChangeAspect="1"/>
          </p:cNvPicPr>
          <p:nvPr/>
        </p:nvPicPr>
        <p:blipFill>
          <a:blip r:embed="rId2"/>
          <a:srcRect t="486" b="486"/>
          <a:stretch>
            <a:fillRect/>
          </a:stretch>
        </p:blipFill>
        <p:spPr>
          <a:xfrm>
            <a:off x="786693" y="668337"/>
            <a:ext cx="634203" cy="635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Texte niveau 1…"/>
          <p:cNvSpPr txBox="1">
            <a:spLocks noGrp="1"/>
          </p:cNvSpPr>
          <p:nvPr>
            <p:ph type="body" idx="4294967295"/>
          </p:nvPr>
        </p:nvSpPr>
        <p:spPr>
          <a:xfrm>
            <a:off x="659958" y="1988579"/>
            <a:ext cx="12176497" cy="7745169"/>
          </a:xfrm>
          <a:prstGeom prst="rect">
            <a:avLst/>
          </a:prstGeom>
        </p:spPr>
        <p:txBody>
          <a:bodyPr/>
          <a:lstStyle>
            <a:lvl1pPr marL="381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•"/>
              <a:defRPr sz="3000" b="0">
                <a:latin typeface="Marianne Medium"/>
                <a:ea typeface="Marianne Medium"/>
                <a:cs typeface="Marianne Medium"/>
                <a:sym typeface="Marianne Medium"/>
              </a:defRPr>
            </a:lvl1pPr>
            <a:lvl2pPr marL="762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‣"/>
              <a:defRPr sz="3000" b="0">
                <a:latin typeface="+mj-lt"/>
                <a:ea typeface="+mj-ea"/>
                <a:cs typeface="+mj-cs"/>
                <a:sym typeface="Marianne"/>
              </a:defRPr>
            </a:lvl2pPr>
            <a:lvl3pPr marL="1143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3000" b="0">
                <a:latin typeface="+mj-lt"/>
                <a:ea typeface="+mj-ea"/>
                <a:cs typeface="+mj-cs"/>
                <a:sym typeface="Marianne"/>
              </a:defRPr>
            </a:lvl3pPr>
            <a:lvl4pPr marL="1524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2600" b="0">
                <a:latin typeface="+mj-lt"/>
                <a:ea typeface="+mj-ea"/>
                <a:cs typeface="+mj-cs"/>
                <a:sym typeface="Marianne"/>
              </a:defRPr>
            </a:lvl4pPr>
            <a:lvl5pPr marL="1905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2600" b="0">
                <a:latin typeface="+mj-lt"/>
                <a:ea typeface="+mj-ea"/>
                <a:cs typeface="+mj-cs"/>
                <a:sym typeface="Mariann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0" name="MISE À DISPOSITION"/>
          <p:cNvSpPr txBox="1"/>
          <p:nvPr/>
        </p:nvSpPr>
        <p:spPr>
          <a:xfrm>
            <a:off x="1535976" y="606639"/>
            <a:ext cx="11325340" cy="853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defTabSz="901643">
              <a:lnSpc>
                <a:spcPct val="80000"/>
              </a:lnSpc>
              <a:spcBef>
                <a:spcPts val="0"/>
              </a:spcBef>
              <a:defRPr sz="4264" cap="all" spc="-85">
                <a:solidFill>
                  <a:srgbClr val="FFFFFF"/>
                </a:solidFill>
                <a:latin typeface="Marianne Medium"/>
                <a:ea typeface="Marianne Medium"/>
                <a:cs typeface="Marianne Medium"/>
                <a:sym typeface="Marianne Medium"/>
              </a:defRPr>
            </a:lvl1pPr>
          </a:lstStyle>
          <a:p>
            <a:r>
              <a:rPr dirty="0"/>
              <a:t>MISE À DISPOSITION</a:t>
            </a:r>
          </a:p>
        </p:txBody>
      </p:sp>
      <p:pic>
        <p:nvPicPr>
          <p:cNvPr id="61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695" y="681037"/>
            <a:ext cx="685999" cy="635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e niveau 1…"/>
          <p:cNvSpPr txBox="1">
            <a:spLocks noGrp="1"/>
          </p:cNvSpPr>
          <p:nvPr>
            <p:ph type="body" idx="4294967295"/>
          </p:nvPr>
        </p:nvSpPr>
        <p:spPr>
          <a:xfrm>
            <a:off x="659958" y="1990914"/>
            <a:ext cx="12176497" cy="7742834"/>
          </a:xfrm>
          <a:prstGeom prst="rect">
            <a:avLst/>
          </a:prstGeom>
        </p:spPr>
        <p:txBody>
          <a:bodyPr/>
          <a:lstStyle>
            <a:lvl1pPr marL="381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•"/>
              <a:defRPr sz="3000" b="0">
                <a:latin typeface="Marianne Medium"/>
                <a:ea typeface="Marianne Medium"/>
                <a:cs typeface="Marianne Medium"/>
                <a:sym typeface="Marianne Medium"/>
              </a:defRPr>
            </a:lvl1pPr>
            <a:lvl2pPr marL="762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‣"/>
              <a:defRPr sz="3000" b="0">
                <a:latin typeface="+mj-lt"/>
                <a:ea typeface="+mj-ea"/>
                <a:cs typeface="+mj-cs"/>
                <a:sym typeface="Marianne"/>
              </a:defRPr>
            </a:lvl2pPr>
            <a:lvl3pPr marL="1143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3000" b="0">
                <a:latin typeface="+mj-lt"/>
                <a:ea typeface="+mj-ea"/>
                <a:cs typeface="+mj-cs"/>
                <a:sym typeface="Marianne"/>
              </a:defRPr>
            </a:lvl3pPr>
            <a:lvl4pPr marL="1524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2600" b="0">
                <a:latin typeface="+mj-lt"/>
                <a:ea typeface="+mj-ea"/>
                <a:cs typeface="+mj-cs"/>
                <a:sym typeface="Marianne"/>
              </a:defRPr>
            </a:lvl4pPr>
            <a:lvl5pPr marL="1905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2600" b="0">
                <a:latin typeface="+mj-lt"/>
                <a:ea typeface="+mj-ea"/>
                <a:cs typeface="+mj-cs"/>
                <a:sym typeface="Mariann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4" name="ASSISTANCE"/>
          <p:cNvSpPr txBox="1"/>
          <p:nvPr/>
        </p:nvSpPr>
        <p:spPr>
          <a:xfrm>
            <a:off x="1443425" y="606639"/>
            <a:ext cx="11417891" cy="853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defTabSz="901643">
              <a:lnSpc>
                <a:spcPct val="80000"/>
              </a:lnSpc>
              <a:spcBef>
                <a:spcPts val="0"/>
              </a:spcBef>
              <a:defRPr sz="4264" cap="all" spc="-85">
                <a:solidFill>
                  <a:srgbClr val="FFFFFF"/>
                </a:solidFill>
                <a:latin typeface="Marianne Medium"/>
                <a:ea typeface="Marianne Medium"/>
                <a:cs typeface="Marianne Medium"/>
                <a:sym typeface="Marianne Medium"/>
              </a:defRPr>
            </a:lvl1pPr>
          </a:lstStyle>
          <a:p>
            <a:r>
              <a:rPr dirty="0"/>
              <a:t>ASSISTANCE</a:t>
            </a:r>
          </a:p>
        </p:txBody>
      </p:sp>
      <p:pic>
        <p:nvPicPr>
          <p:cNvPr id="65" name="Image" descr="Image"/>
          <p:cNvPicPr>
            <a:picLocks noChangeAspect="1"/>
          </p:cNvPicPr>
          <p:nvPr/>
        </p:nvPicPr>
        <p:blipFill>
          <a:blip r:embed="rId2"/>
          <a:srcRect t="427" b="427"/>
          <a:stretch>
            <a:fillRect/>
          </a:stretch>
        </p:blipFill>
        <p:spPr>
          <a:xfrm>
            <a:off x="719045" y="668337"/>
            <a:ext cx="634203" cy="635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e niveau 1…"/>
          <p:cNvSpPr txBox="1">
            <a:spLocks noGrp="1"/>
          </p:cNvSpPr>
          <p:nvPr>
            <p:ph type="body" idx="4294967295"/>
          </p:nvPr>
        </p:nvSpPr>
        <p:spPr>
          <a:xfrm>
            <a:off x="659958" y="1986721"/>
            <a:ext cx="12176497" cy="7747027"/>
          </a:xfrm>
          <a:prstGeom prst="rect">
            <a:avLst/>
          </a:prstGeom>
        </p:spPr>
        <p:txBody>
          <a:bodyPr/>
          <a:lstStyle>
            <a:lvl1pPr marL="381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•"/>
              <a:defRPr sz="3000" b="0">
                <a:latin typeface="Marianne Medium"/>
                <a:ea typeface="Marianne Medium"/>
                <a:cs typeface="Marianne Medium"/>
                <a:sym typeface="Marianne Medium"/>
              </a:defRPr>
            </a:lvl1pPr>
            <a:lvl2pPr marL="762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‣"/>
              <a:defRPr sz="3000" b="0">
                <a:latin typeface="+mj-lt"/>
                <a:ea typeface="+mj-ea"/>
                <a:cs typeface="+mj-cs"/>
                <a:sym typeface="Marianne"/>
              </a:defRPr>
            </a:lvl2pPr>
            <a:lvl3pPr marL="1143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3000" b="0">
                <a:latin typeface="+mj-lt"/>
                <a:ea typeface="+mj-ea"/>
                <a:cs typeface="+mj-cs"/>
                <a:sym typeface="Marianne"/>
              </a:defRPr>
            </a:lvl3pPr>
            <a:lvl4pPr marL="1524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2600" b="0">
                <a:latin typeface="+mj-lt"/>
                <a:ea typeface="+mj-ea"/>
                <a:cs typeface="+mj-cs"/>
                <a:sym typeface="Marianne"/>
              </a:defRPr>
            </a:lvl4pPr>
            <a:lvl5pPr marL="1905000" indent="-381000" defTabSz="1733930">
              <a:lnSpc>
                <a:spcPct val="90000"/>
              </a:lnSpc>
              <a:spcBef>
                <a:spcPts val="1600"/>
              </a:spcBef>
              <a:buSzPct val="123000"/>
              <a:buChar char="-"/>
              <a:defRPr sz="2600" b="0">
                <a:latin typeface="+mj-lt"/>
                <a:ea typeface="+mj-ea"/>
                <a:cs typeface="+mj-cs"/>
                <a:sym typeface="Marianne"/>
              </a:defRPr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QUESTIONS-RÉPONSES"/>
          <p:cNvSpPr txBox="1"/>
          <p:nvPr/>
        </p:nvSpPr>
        <p:spPr>
          <a:xfrm>
            <a:off x="1542660" y="606639"/>
            <a:ext cx="11318656" cy="8539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>
            <a:lvl1pPr defTabSz="901643">
              <a:lnSpc>
                <a:spcPct val="80000"/>
              </a:lnSpc>
              <a:spcBef>
                <a:spcPts val="0"/>
              </a:spcBef>
              <a:defRPr sz="4264" cap="all" spc="-85">
                <a:solidFill>
                  <a:srgbClr val="FFFFFF"/>
                </a:solidFill>
                <a:latin typeface="Marianne Medium"/>
                <a:ea typeface="Marianne Medium"/>
                <a:cs typeface="Marianne Medium"/>
                <a:sym typeface="Marianne Medium"/>
              </a:defRPr>
            </a:lvl1pPr>
          </a:lstStyle>
          <a:p>
            <a:r>
              <a:t>QUESTIONS-RÉPONSES</a:t>
            </a:r>
          </a:p>
        </p:txBody>
      </p:sp>
      <p:pic>
        <p:nvPicPr>
          <p:cNvPr id="69" name="Image" descr="Image"/>
          <p:cNvPicPr>
            <a:picLocks noChangeAspect="1"/>
          </p:cNvPicPr>
          <p:nvPr/>
        </p:nvPicPr>
        <p:blipFill>
          <a:blip r:embed="rId2"/>
          <a:srcRect t="423" b="423"/>
          <a:stretch>
            <a:fillRect/>
          </a:stretch>
        </p:blipFill>
        <p:spPr>
          <a:xfrm>
            <a:off x="769845" y="668337"/>
            <a:ext cx="634203" cy="635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Marianne"/>
        <a:ea typeface="Marianne"/>
        <a:cs typeface="Marianne"/>
      </a:majorFont>
      <a:minorFont>
        <a:latin typeface="Marianne Light"/>
        <a:ea typeface="Marianne Light"/>
        <a:cs typeface="Marianne Light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1733930" rtl="0" fontAlgn="auto" latinLnBrk="0" hangingPunct="0">
          <a:lnSpc>
            <a:spcPct val="90000"/>
          </a:lnSpc>
          <a:spcBef>
            <a:spcPts val="320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Marianne"/>
        <a:ea typeface="Marianne"/>
        <a:cs typeface="Marianne"/>
      </a:majorFont>
      <a:minorFont>
        <a:latin typeface="Marianne Light"/>
        <a:ea typeface="Marianne Light"/>
        <a:cs typeface="Marianne Light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1733930" rtl="0" fontAlgn="auto" latinLnBrk="0" hangingPunct="0">
          <a:lnSpc>
            <a:spcPct val="90000"/>
          </a:lnSpc>
          <a:spcBef>
            <a:spcPts val="320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</Words>
  <Application>Microsoft Macintosh PowerPoint</Application>
  <PresentationFormat>Personnalisé</PresentationFormat>
  <Paragraphs>52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Helvetica Neue</vt:lpstr>
      <vt:lpstr>Helvetica Neue Medium</vt:lpstr>
      <vt:lpstr>Marianne</vt:lpstr>
      <vt:lpstr>21_BasicWhite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StefaneGuilbaud</cp:lastModifiedBy>
  <cp:revision>1</cp:revision>
  <dcterms:modified xsi:type="dcterms:W3CDTF">2025-07-07T12:49:35Z</dcterms:modified>
</cp:coreProperties>
</file>